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826" y="23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14"/>
          <p:cNvSpPr/>
          <p:nvPr/>
        </p:nvSpPr>
        <p:spPr>
          <a:xfrm>
            <a:off x="304796" y="329184"/>
            <a:ext cx="8532056" cy="6196815"/>
          </a:xfrm>
          <a:custGeom>
            <a:avLst>
              <a:gd name="f0" fmla="val 44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>
            <a:solidFill>
              <a:srgbClr val="A4A3A3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Suapvalintas stačiakampis 9"/>
          <p:cNvSpPr/>
          <p:nvPr/>
        </p:nvSpPr>
        <p:spPr>
          <a:xfrm>
            <a:off x="418594" y="434166"/>
            <a:ext cx="8306811" cy="3108960"/>
          </a:xfrm>
          <a:custGeom>
            <a:avLst>
              <a:gd name="f0" fmla="val 98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Antraštė 4"/>
          <p:cNvSpPr txBox="1">
            <a:spLocks noGrp="1"/>
          </p:cNvSpPr>
          <p:nvPr>
            <p:ph type="ctrTitle"/>
          </p:nvPr>
        </p:nvSpPr>
        <p:spPr>
          <a:xfrm>
            <a:off x="722376" y="1820204"/>
            <a:ext cx="7772400" cy="1828800"/>
          </a:xfrm>
        </p:spPr>
        <p:txBody>
          <a:bodyPr lIns="45720" rIns="45720"/>
          <a:lstStyle>
            <a:lvl1pPr algn="r">
              <a:defRPr sz="4500"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5" name="Antrinis pavadinimas 19"/>
          <p:cNvSpPr txBox="1"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rgbClr val="6B823D"/>
                </a:solidFill>
              </a:defRPr>
            </a:lvl1pPr>
          </a:lstStyle>
          <a:p>
            <a:pPr lvl="0"/>
            <a:r>
              <a:rPr lang="lt-LT"/>
              <a:t>Spustelėję redag. ruoš. paantrš. stilių</a:t>
            </a:r>
            <a:endParaRPr lang="en-US"/>
          </a:p>
        </p:txBody>
      </p:sp>
      <p:sp>
        <p:nvSpPr>
          <p:cNvPr id="6" name="Datos vietos rezervavimo ženklas 18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1FD633-D059-47E7-BFCC-7CB036065D89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7" name="Poraštės vietos rezervavimo ženklas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8" name="Skaidrės numerio vietos rezervavimo ženklas 10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658866-C582-4987-8E08-23C37AD1C2D6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36705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B3DF8E-DE26-40D5-83DB-D9D1ED14C875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ACA5107-3DFA-4B0A-A7F9-83C2A867201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5203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 txBox="1">
            <a:spLocks noGrp="1"/>
          </p:cNvSpPr>
          <p:nvPr>
            <p:ph type="title" orient="vert"/>
          </p:nvPr>
        </p:nvSpPr>
        <p:spPr>
          <a:xfrm>
            <a:off x="6629400" y="533406"/>
            <a:ext cx="1981203" cy="5257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Vertikalaus teksto vietos rezervavimo ženklas 2"/>
          <p:cNvSpPr txBox="1">
            <a:spLocks noGrp="1"/>
          </p:cNvSpPr>
          <p:nvPr>
            <p:ph type="body" orient="vert" idx="1"/>
          </p:nvPr>
        </p:nvSpPr>
        <p:spPr>
          <a:xfrm>
            <a:off x="533396" y="533406"/>
            <a:ext cx="5943600" cy="52578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8EE1C6-F4A4-4D03-87BA-F34A34514B06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ADCE5F-A55C-41AD-BCB4-70956B9DD344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23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C7AF77-BEE7-42C4-A62D-91530BF3D004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5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6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7E718C4-F4F9-4995-B681-214E58F5AF97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7729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13"/>
          <p:cNvSpPr/>
          <p:nvPr/>
        </p:nvSpPr>
        <p:spPr>
          <a:xfrm>
            <a:off x="304796" y="329184"/>
            <a:ext cx="8532056" cy="6196815"/>
          </a:xfrm>
          <a:custGeom>
            <a:avLst>
              <a:gd name="f0" fmla="val 44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>
            <a:solidFill>
              <a:srgbClr val="A4A3A3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Suapvalintas stačiakampis 10"/>
          <p:cNvSpPr/>
          <p:nvPr/>
        </p:nvSpPr>
        <p:spPr>
          <a:xfrm>
            <a:off x="418594" y="434166"/>
            <a:ext cx="8306811" cy="4341333"/>
          </a:xfrm>
          <a:custGeom>
            <a:avLst>
              <a:gd name="f0" fmla="val 4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Antraštė 1"/>
          <p:cNvSpPr txBox="1">
            <a:spLocks noGrp="1"/>
          </p:cNvSpPr>
          <p:nvPr>
            <p:ph type="title"/>
          </p:nvPr>
        </p:nvSpPr>
        <p:spPr>
          <a:xfrm>
            <a:off x="468346" y="4928616"/>
            <a:ext cx="8183880" cy="676656"/>
          </a:xfrm>
        </p:spPr>
        <p:txBody>
          <a:bodyPr bIns="0"/>
          <a:lstStyle>
            <a:lvl1pPr>
              <a:defRPr b="0">
                <a:solidFill>
                  <a:srgbClr val="6B823D"/>
                </a:solidFill>
              </a:defRPr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5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468346" y="5624483"/>
            <a:ext cx="8183880" cy="420624"/>
          </a:xfrm>
        </p:spPr>
        <p:txBody>
          <a:bodyPr lIns="118872" tIns="0"/>
          <a:lstStyle>
            <a:lvl1pPr marL="0" marR="36576" indent="0">
              <a:spcBef>
                <a:spcPts val="0"/>
              </a:spcBef>
              <a:buNone/>
              <a:defRPr sz="1800">
                <a:solidFill>
                  <a:srgbClr val="6F9800"/>
                </a:solidFill>
              </a:defRPr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Datos vietos rezervavimo ženklas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DF8E53F-7C53-4187-94D5-FEB7714C62DE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7" name="Poraštės vietos rezervavimo ženklas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8" name="Skaidrės numerio vietos rezervavimo ženklas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24847E-158D-4998-A8C0-8127230772A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42960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urinio vietos rezervavimo ženklas 2"/>
          <p:cNvSpPr txBox="1">
            <a:spLocks noGrp="1"/>
          </p:cNvSpPr>
          <p:nvPr>
            <p:ph idx="1"/>
          </p:nvPr>
        </p:nvSpPr>
        <p:spPr>
          <a:xfrm>
            <a:off x="51435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 txBox="1">
            <a:spLocks noGrp="1"/>
          </p:cNvSpPr>
          <p:nvPr>
            <p:ph idx="2"/>
          </p:nvPr>
        </p:nvSpPr>
        <p:spPr>
          <a:xfrm>
            <a:off x="4755355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0320FD9-1EE0-4F0F-89F6-9F63EF422C0B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1DCD9A-4998-4365-8E54-2EA3F488EC86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0424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1"/>
          </p:nvPr>
        </p:nvSpPr>
        <p:spPr>
          <a:xfrm>
            <a:off x="607225" y="579436"/>
            <a:ext cx="3931920" cy="792163"/>
          </a:xfrm>
        </p:spPr>
        <p:txBody>
          <a:bodyPr lIns="146304" anchor="ctr"/>
          <a:lstStyle>
            <a:lvl1pPr marL="0" indent="0">
              <a:buNone/>
              <a:defRPr sz="2400" b="1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eksto vietos rezervavimo ženklas 3"/>
          <p:cNvSpPr txBox="1">
            <a:spLocks noGrp="1"/>
          </p:cNvSpPr>
          <p:nvPr>
            <p:ph type="body" idx="3"/>
          </p:nvPr>
        </p:nvSpPr>
        <p:spPr>
          <a:xfrm>
            <a:off x="4652165" y="579436"/>
            <a:ext cx="3931920" cy="792163"/>
          </a:xfrm>
        </p:spPr>
        <p:txBody>
          <a:bodyPr lIns="137160" anchor="ctr"/>
          <a:lstStyle>
            <a:lvl1pPr marL="0" indent="0">
              <a:buNone/>
              <a:defRPr sz="2400" b="1"/>
            </a:lvl1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Turinio vietos rezervavimo ženklas 4"/>
          <p:cNvSpPr txBox="1">
            <a:spLocks noGrp="1"/>
          </p:cNvSpPr>
          <p:nvPr>
            <p:ph idx="2"/>
          </p:nvPr>
        </p:nvSpPr>
        <p:spPr>
          <a:xfrm>
            <a:off x="607225" y="1447796"/>
            <a:ext cx="3931920" cy="3489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6" name="Turinio vietos rezervavimo ženklas 5"/>
          <p:cNvSpPr txBox="1">
            <a:spLocks noGrp="1"/>
          </p:cNvSpPr>
          <p:nvPr>
            <p:ph idx="4"/>
          </p:nvPr>
        </p:nvSpPr>
        <p:spPr>
          <a:xfrm>
            <a:off x="4652165" y="1447796"/>
            <a:ext cx="3931920" cy="3489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7" name="Datos vietos rezervavimo ženklas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9F46D98-2674-4F9B-9420-D4D725C8B24F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8" name="Poraštės vietos rezervavimo ženklas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9" name="Skaidrės numerio vietos rezervavimo ženklas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F2F2C3C-03E5-45AE-9905-F8345DED2A81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66541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Datos vietos rezervavimo ženklas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A585815-8E6C-430E-A7FE-64C0EE374F5B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4" name="Poraštės vietos rezervavimo ženklas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5" name="Skaidrės numerio vietos rezervavimo ženklas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CB13B9-D78F-416F-97FD-8E677912FC9E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74729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6"/>
          <p:cNvSpPr/>
          <p:nvPr/>
        </p:nvSpPr>
        <p:spPr>
          <a:xfrm>
            <a:off x="304796" y="329184"/>
            <a:ext cx="8532056" cy="6196815"/>
          </a:xfrm>
          <a:custGeom>
            <a:avLst>
              <a:gd name="f0" fmla="val 44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>
            <a:solidFill>
              <a:srgbClr val="A4A3A3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Datos vietos rezervavimo ženklas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109574F-FF35-4824-A80C-E9870732D08E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4" name="Poraštės vietos rezervavimo ženklas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5" name="Skaidrės numerio vietos rezervavimo ženklas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8C37AD-3BF2-4E24-860B-3CCB8F4B7D2C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9175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538785" y="533396"/>
            <a:ext cx="2971800" cy="914400"/>
          </a:xfrm>
        </p:spPr>
        <p:txBody>
          <a:bodyPr/>
          <a:lstStyle>
            <a:lvl1pPr>
              <a:defRPr sz="2200">
                <a:solidFill>
                  <a:srgbClr val="94C600"/>
                </a:solidFill>
              </a:defRPr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3" name="Teksto vietos rezervavimo ženklas 2"/>
          <p:cNvSpPr txBox="1">
            <a:spLocks noGrp="1"/>
          </p:cNvSpPr>
          <p:nvPr>
            <p:ph type="body" idx="2"/>
          </p:nvPr>
        </p:nvSpPr>
        <p:spPr>
          <a:xfrm>
            <a:off x="5538849" y="1447806"/>
            <a:ext cx="2971800" cy="4206111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4" name="Turinio vietos rezervavimo ženklas 3"/>
          <p:cNvSpPr txBox="1">
            <a:spLocks noGrp="1"/>
          </p:cNvSpPr>
          <p:nvPr>
            <p:ph idx="1"/>
          </p:nvPr>
        </p:nvSpPr>
        <p:spPr>
          <a:xfrm>
            <a:off x="761375" y="930145"/>
            <a:ext cx="4626159" cy="4724403"/>
          </a:xfrm>
        </p:spPr>
        <p:txBody>
          <a:bodyPr/>
          <a:lstStyle>
            <a:lvl1pPr>
              <a:defRPr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5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96311E5-383E-42A0-BE7F-60D725EF5A87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6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7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6DBED1-CFFF-4E43-BA54-52E7A29B4D84}" type="slidenum"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63647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14"/>
          <p:cNvSpPr/>
          <p:nvPr/>
        </p:nvSpPr>
        <p:spPr>
          <a:xfrm>
            <a:off x="304796" y="329184"/>
            <a:ext cx="8532056" cy="6196815"/>
          </a:xfrm>
          <a:custGeom>
            <a:avLst>
              <a:gd name="f0" fmla="val 44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>
            <a:solidFill>
              <a:srgbClr val="A4A3A3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Kvadratas su vienu užapvalintu kampu 10"/>
          <p:cNvSpPr/>
          <p:nvPr/>
        </p:nvSpPr>
        <p:spPr>
          <a:xfrm>
            <a:off x="6400800" y="434166"/>
            <a:ext cx="2324605" cy="4343400"/>
          </a:xfrm>
          <a:custGeom>
            <a:avLst>
              <a:gd name="f7" fmla="val 2748"/>
            </a:avLst>
            <a:gdLst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val 2748"/>
              <a:gd name="f8" fmla="abs f3"/>
              <a:gd name="f9" fmla="abs f4"/>
              <a:gd name="f10" fmla="abs f5"/>
              <a:gd name="f11" fmla="val f6"/>
              <a:gd name="f12" fmla="val f7"/>
              <a:gd name="f13" fmla="?: f8 f3 1"/>
              <a:gd name="f14" fmla="?: f9 f4 1"/>
              <a:gd name="f15" fmla="?: f10 f5 1"/>
              <a:gd name="f16" fmla="*/ f13 1 21600"/>
              <a:gd name="f17" fmla="*/ f14 1 21600"/>
              <a:gd name="f18" fmla="*/ 21600 f13 1"/>
              <a:gd name="f19" fmla="*/ 21600 f14 1"/>
              <a:gd name="f20" fmla="min f17 f16"/>
              <a:gd name="f21" fmla="*/ f18 1 f15"/>
              <a:gd name="f22" fmla="*/ f19 1 f15"/>
              <a:gd name="f23" fmla="val f21"/>
              <a:gd name="f24" fmla="val f22"/>
              <a:gd name="f25" fmla="*/ f11 f20 1"/>
              <a:gd name="f26" fmla="+- f24 0 f11"/>
              <a:gd name="f27" fmla="+- f23 0 f11"/>
              <a:gd name="f28" fmla="*/ f24 f20 1"/>
              <a:gd name="f29" fmla="*/ f23 f20 1"/>
              <a:gd name="f30" fmla="min f27 f26"/>
              <a:gd name="f31" fmla="*/ f30 f12 1"/>
              <a:gd name="f32" fmla="*/ f31 1 100000"/>
              <a:gd name="f33" fmla="+- f23 0 f32"/>
              <a:gd name="f34" fmla="*/ f32 29289 1"/>
              <a:gd name="f35" fmla="*/ f32 f20 1"/>
              <a:gd name="f36" fmla="*/ f34 1 100000"/>
              <a:gd name="f37" fmla="*/ f33 f20 1"/>
              <a:gd name="f38" fmla="+- f23 0 f36"/>
              <a:gd name="f39" fmla="*/ f38 f2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25" t="f25" r="f39" b="f28"/>
            <a:pathLst>
              <a:path>
                <a:moveTo>
                  <a:pt x="f25" y="f25"/>
                </a:moveTo>
                <a:lnTo>
                  <a:pt x="f37" y="f25"/>
                </a:lnTo>
                <a:arcTo wR="f35" hR="f35" stAng="f2" swAng="f1"/>
                <a:lnTo>
                  <a:pt x="f29" y="f28"/>
                </a:lnTo>
                <a:lnTo>
                  <a:pt x="f25" y="f28"/>
                </a:lnTo>
                <a:close/>
              </a:path>
            </a:pathLst>
          </a:custGeom>
          <a:solidFill>
            <a:srgbClr val="1C1C1C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Antraštė 1"/>
          <p:cNvSpPr txBox="1">
            <a:spLocks noGrp="1"/>
          </p:cNvSpPr>
          <p:nvPr>
            <p:ph type="title"/>
          </p:nvPr>
        </p:nvSpPr>
        <p:spPr>
          <a:xfrm>
            <a:off x="457200" y="5012055"/>
            <a:ext cx="8229600" cy="1051560"/>
          </a:xfrm>
        </p:spPr>
        <p:txBody>
          <a:bodyPr anchor="t"/>
          <a:lstStyle>
            <a:lvl1pPr>
              <a:defRPr b="0">
                <a:solidFill>
                  <a:srgbClr val="6B823D"/>
                </a:solidFill>
              </a:defRPr>
            </a:lvl1pPr>
          </a:lstStyle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5" name="Teksto vietos rezervavimo ženklas 3"/>
          <p:cNvSpPr txBox="1">
            <a:spLocks noGrp="1"/>
          </p:cNvSpPr>
          <p:nvPr>
            <p:ph type="body" idx="2"/>
          </p:nvPr>
        </p:nvSpPr>
        <p:spPr>
          <a:xfrm>
            <a:off x="6462714" y="533396"/>
            <a:ext cx="2240279" cy="4211479"/>
          </a:xfrm>
        </p:spPr>
        <p:txBody>
          <a:bodyPr lIns="91440"/>
          <a:lstStyle>
            <a:lvl1pPr marL="45720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6" name="Datos vietos rezervavimo ženklas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9F1583-1961-429C-A6E7-4D9D3D27DD66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7" name="Poraštės vietos rezervavimo ženklas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lt-LT"/>
          </a:p>
        </p:txBody>
      </p:sp>
      <p:sp>
        <p:nvSpPr>
          <p:cNvPr id="8" name="Skaidrės numerio vietos rezervavimo ženklas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F81D81E-4BDD-48B3-AA10-5D010F0D53E8}" type="slidenum">
              <a:t>‹#›</a:t>
            </a:fld>
            <a:endParaRPr lang="lt-LT"/>
          </a:p>
        </p:txBody>
      </p:sp>
      <p:sp>
        <p:nvSpPr>
          <p:cNvPr id="9" name="Paveikslėlio vietos rezervavimo ženklas 2"/>
          <p:cNvSpPr txBox="1">
            <a:spLocks noGrp="1"/>
          </p:cNvSpPr>
          <p:nvPr>
            <p:ph type="pic" idx="1"/>
          </p:nvPr>
        </p:nvSpPr>
        <p:spPr>
          <a:xfrm>
            <a:off x="421483" y="435766"/>
            <a:ext cx="5925312" cy="4343400"/>
          </a:xfrm>
          <a:solidFill>
            <a:srgbClr val="455425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lt-LT"/>
              <a:t>Spustelėkite piktogr. norėdami įtraukti pav.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25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AF2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apvalintas stačiakampis 6"/>
          <p:cNvSpPr/>
          <p:nvPr/>
        </p:nvSpPr>
        <p:spPr>
          <a:xfrm>
            <a:off x="304796" y="329184"/>
            <a:ext cx="8532056" cy="6196815"/>
          </a:xfrm>
          <a:custGeom>
            <a:avLst>
              <a:gd name="f0" fmla="val 44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/>
              </a:gs>
            </a:gsLst>
            <a:lin ang="5400000"/>
          </a:gradFill>
          <a:ln w="2002">
            <a:solidFill>
              <a:srgbClr val="A4A3A3"/>
            </a:solidFill>
            <a:prstDash val="solid"/>
          </a:ln>
          <a:effectLst>
            <a:outerShdw dist="50804" dir="5400000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3" name="Suapvalintas stačiakampis 8"/>
          <p:cNvSpPr/>
          <p:nvPr/>
        </p:nvSpPr>
        <p:spPr>
          <a:xfrm>
            <a:off x="418594" y="434166"/>
            <a:ext cx="8306811" cy="5486400"/>
          </a:xfrm>
          <a:custGeom>
            <a:avLst>
              <a:gd name="f0" fmla="val 459"/>
            </a:avLst>
            <a:gdLst>
              <a:gd name="f1" fmla="val 10800000"/>
              <a:gd name="f2" fmla="val 5400000"/>
              <a:gd name="f3" fmla="val 1620000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val 45"/>
              <a:gd name="f10" fmla="val 10800"/>
              <a:gd name="f11" fmla="val -2147483647"/>
              <a:gd name="f12" fmla="val 2147483647"/>
              <a:gd name="f13" fmla="abs f4"/>
              <a:gd name="f14" fmla="abs f5"/>
              <a:gd name="f15" fmla="abs f6"/>
              <a:gd name="f16" fmla="*/ f8 1 180"/>
              <a:gd name="f17" fmla="pin 0 f0 10800"/>
              <a:gd name="f18" fmla="+- 0 0 f2"/>
              <a:gd name="f19" fmla="?: f13 f4 1"/>
              <a:gd name="f20" fmla="?: f14 f5 1"/>
              <a:gd name="f21" fmla="?: f15 f6 1"/>
              <a:gd name="f22" fmla="*/ f9 f16 1"/>
              <a:gd name="f23" fmla="+- f7 f17 0"/>
              <a:gd name="f24" fmla="*/ f19 1 21600"/>
              <a:gd name="f25" fmla="*/ f20 1 21600"/>
              <a:gd name="f26" fmla="*/ 21600 f19 1"/>
              <a:gd name="f27" fmla="*/ 21600 f20 1"/>
              <a:gd name="f28" fmla="+- 0 0 f22"/>
              <a:gd name="f29" fmla="min f25 f24"/>
              <a:gd name="f30" fmla="*/ f26 1 f21"/>
              <a:gd name="f31" fmla="*/ f27 1 f21"/>
              <a:gd name="f32" fmla="*/ f28 f1 1"/>
              <a:gd name="f33" fmla="*/ f32 1 f8"/>
              <a:gd name="f34" fmla="+- f31 0 f17"/>
              <a:gd name="f35" fmla="+- f30 0 f17"/>
              <a:gd name="f36" fmla="*/ f17 f29 1"/>
              <a:gd name="f37" fmla="*/ f7 f29 1"/>
              <a:gd name="f38" fmla="*/ f23 f29 1"/>
              <a:gd name="f39" fmla="*/ f31 f29 1"/>
              <a:gd name="f40" fmla="*/ f30 f29 1"/>
              <a:gd name="f41" fmla="+- f33 0 f2"/>
              <a:gd name="f42" fmla="+- f37 0 f38"/>
              <a:gd name="f43" fmla="+- f38 0 f37"/>
              <a:gd name="f44" fmla="*/ f34 f29 1"/>
              <a:gd name="f45" fmla="*/ f35 f29 1"/>
              <a:gd name="f46" fmla="cos 1 f41"/>
              <a:gd name="f47" fmla="abs f42"/>
              <a:gd name="f48" fmla="abs f43"/>
              <a:gd name="f49" fmla="?: f42 f18 f2"/>
              <a:gd name="f50" fmla="?: f42 f2 f18"/>
              <a:gd name="f51" fmla="?: f42 f3 f2"/>
              <a:gd name="f52" fmla="?: f42 f2 f3"/>
              <a:gd name="f53" fmla="+- f39 0 f44"/>
              <a:gd name="f54" fmla="?: f43 f18 f2"/>
              <a:gd name="f55" fmla="?: f43 f2 f18"/>
              <a:gd name="f56" fmla="+- f40 0 f45"/>
              <a:gd name="f57" fmla="+- f44 0 f39"/>
              <a:gd name="f58" fmla="+- f45 0 f40"/>
              <a:gd name="f59" fmla="?: f42 0 f1"/>
              <a:gd name="f60" fmla="?: f42 f1 0"/>
              <a:gd name="f61" fmla="+- 0 0 f46"/>
              <a:gd name="f62" fmla="?: f42 f52 f51"/>
              <a:gd name="f63" fmla="?: f42 f51 f52"/>
              <a:gd name="f64" fmla="?: f43 f50 f49"/>
              <a:gd name="f65" fmla="abs f53"/>
              <a:gd name="f66" fmla="?: f53 0 f1"/>
              <a:gd name="f67" fmla="?: f53 f1 0"/>
              <a:gd name="f68" fmla="?: f53 f54 f55"/>
              <a:gd name="f69" fmla="abs f56"/>
              <a:gd name="f70" fmla="abs f57"/>
              <a:gd name="f71" fmla="?: f56 f18 f2"/>
              <a:gd name="f72" fmla="?: f56 f2 f18"/>
              <a:gd name="f73" fmla="?: f56 f3 f2"/>
              <a:gd name="f74" fmla="?: f56 f2 f3"/>
              <a:gd name="f75" fmla="abs f58"/>
              <a:gd name="f76" fmla="?: f58 f18 f2"/>
              <a:gd name="f77" fmla="?: f58 f2 f18"/>
              <a:gd name="f78" fmla="?: f58 f60 f59"/>
              <a:gd name="f79" fmla="?: f58 f59 f60"/>
              <a:gd name="f80" fmla="*/ f17 f61 1"/>
              <a:gd name="f81" fmla="?: f43 f63 f62"/>
              <a:gd name="f82" fmla="?: f43 f67 f66"/>
              <a:gd name="f83" fmla="?: f43 f66 f67"/>
              <a:gd name="f84" fmla="?: f56 f74 f73"/>
              <a:gd name="f85" fmla="?: f56 f73 f74"/>
              <a:gd name="f86" fmla="?: f57 f72 f71"/>
              <a:gd name="f87" fmla="?: f42 f78 f79"/>
              <a:gd name="f88" fmla="?: f42 f76 f77"/>
              <a:gd name="f89" fmla="*/ f80 3163 1"/>
              <a:gd name="f90" fmla="?: f53 f82 f83"/>
              <a:gd name="f91" fmla="?: f57 f85 f84"/>
              <a:gd name="f92" fmla="*/ f89 1 7636"/>
              <a:gd name="f93" fmla="+- f7 f92 0"/>
              <a:gd name="f94" fmla="+- f30 0 f92"/>
              <a:gd name="f95" fmla="+- f31 0 f92"/>
              <a:gd name="f96" fmla="*/ f93 f29 1"/>
              <a:gd name="f97" fmla="*/ f94 f29 1"/>
              <a:gd name="f98" fmla="*/ f95 f29 1"/>
            </a:gdLst>
            <a:ahLst>
              <a:ahXY gdRefX="f0" minX="f7" maxX="f10">
                <a:pos x="f36" y="f37"/>
              </a:ahXY>
            </a:ahLst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96" t="f96" r="f97" b="f98"/>
            <a:pathLst>
              <a:path>
                <a:moveTo>
                  <a:pt x="f38" y="f37"/>
                </a:moveTo>
                <a:arcTo wR="f47" hR="f48" stAng="f81" swAng="f64"/>
                <a:lnTo>
                  <a:pt x="f37" y="f44"/>
                </a:lnTo>
                <a:arcTo wR="f48" hR="f65" stAng="f90" swAng="f68"/>
                <a:lnTo>
                  <a:pt x="f45" y="f39"/>
                </a:lnTo>
                <a:arcTo wR="f69" hR="f70" stAng="f91" swAng="f86"/>
                <a:lnTo>
                  <a:pt x="f40" y="f38"/>
                </a:lnTo>
                <a:arcTo wR="f75" hR="f47" stAng="f87" swAng="f88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E1E1E1"/>
              </a:gs>
            </a:gsLst>
            <a:path path="circle">
              <a:fillToRect l="50000" t="175000" r="50000" b="-75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Verdana"/>
            </a:endParaRPr>
          </a:p>
        </p:txBody>
      </p:sp>
      <p:sp>
        <p:nvSpPr>
          <p:cNvPr id="4" name="Pavadinimo vietos rezervavimo ženklas 12"/>
          <p:cNvSpPr txBox="1">
            <a:spLocks noGrp="1"/>
          </p:cNvSpPr>
          <p:nvPr>
            <p:ph type="title"/>
          </p:nvPr>
        </p:nvSpPr>
        <p:spPr>
          <a:xfrm>
            <a:off x="502920" y="4985592"/>
            <a:ext cx="8183880" cy="105156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lvl="0"/>
            <a:r>
              <a:rPr lang="lt-LT"/>
              <a:t>Spustelėję redag. ruoš. pavad. stilių</a:t>
            </a:r>
            <a:endParaRPr lang="en-US"/>
          </a:p>
        </p:txBody>
      </p:sp>
      <p:sp>
        <p:nvSpPr>
          <p:cNvPr id="5" name="Teksto vietos rezervavimo ženklas 3"/>
          <p:cNvSpPr txBox="1"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  <a:noFill/>
          <a:ln>
            <a:noFill/>
          </a:ln>
        </p:spPr>
        <p:txBody>
          <a:bodyPr vert="horz" wrap="square" lIns="182880" tIns="91440" rIns="91440" bIns="45720" anchor="t" anchorCtr="0" compatLnSpc="1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/>
          </a:p>
        </p:txBody>
      </p:sp>
      <p:sp>
        <p:nvSpPr>
          <p:cNvPr id="6" name="Datos vietos rezervavimo ženklas 24"/>
          <p:cNvSpPr txBox="1">
            <a:spLocks noGrp="1"/>
          </p:cNvSpPr>
          <p:nvPr>
            <p:ph type="dt" sz="half" idx="2"/>
          </p:nvPr>
        </p:nvSpPr>
        <p:spPr>
          <a:xfrm>
            <a:off x="3776325" y="6111877"/>
            <a:ext cx="22860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000" b="0" i="0" u="none" strike="noStrike" kern="1200" cap="none" spc="0" baseline="0">
                <a:solidFill>
                  <a:srgbClr val="94B256"/>
                </a:solidFill>
                <a:uFillTx/>
                <a:latin typeface="Verdana"/>
              </a:defRPr>
            </a:lvl1pPr>
          </a:lstStyle>
          <a:p>
            <a:pPr lvl="0"/>
            <a:fld id="{1723C0CB-DF96-4E9C-A75C-12D401702F31}" type="datetime1">
              <a:rPr lang="lt-LT"/>
              <a:pPr lvl="0"/>
              <a:t>2013.04.20</a:t>
            </a:fld>
            <a:endParaRPr lang="lt-LT"/>
          </a:p>
        </p:txBody>
      </p:sp>
      <p:sp>
        <p:nvSpPr>
          <p:cNvPr id="7" name="Poraštės vietos rezervavimo ženklas 17"/>
          <p:cNvSpPr txBox="1">
            <a:spLocks noGrp="1"/>
          </p:cNvSpPr>
          <p:nvPr>
            <p:ph type="ftr" sz="quarter" idx="3"/>
          </p:nvPr>
        </p:nvSpPr>
        <p:spPr>
          <a:xfrm>
            <a:off x="6062325" y="6111877"/>
            <a:ext cx="22860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000" b="0" i="0" u="none" strike="noStrike" kern="1200" cap="none" spc="0" baseline="0">
                <a:solidFill>
                  <a:srgbClr val="94B256"/>
                </a:solidFill>
                <a:uFillTx/>
                <a:latin typeface="Verdana"/>
              </a:defRPr>
            </a:lvl1pPr>
          </a:lstStyle>
          <a:p>
            <a:pPr lvl="0"/>
            <a:endParaRPr lang="lt-LT"/>
          </a:p>
        </p:txBody>
      </p:sp>
      <p:sp>
        <p:nvSpPr>
          <p:cNvPr id="8" name="Skaidrės numerio vietos rezervavimo ženklas 4"/>
          <p:cNvSpPr txBox="1">
            <a:spLocks noGrp="1"/>
          </p:cNvSpPr>
          <p:nvPr>
            <p:ph type="sldNum" sz="quarter" idx="4"/>
          </p:nvPr>
        </p:nvSpPr>
        <p:spPr>
          <a:xfrm>
            <a:off x="8348325" y="6111877"/>
            <a:ext cx="457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lt-LT" sz="1000" b="0" i="0" u="none" strike="noStrike" kern="1200" cap="none" spc="0" baseline="0">
                <a:solidFill>
                  <a:srgbClr val="94B256"/>
                </a:solidFill>
                <a:uFillTx/>
                <a:latin typeface="Verdana"/>
              </a:defRPr>
            </a:lvl1pPr>
          </a:lstStyle>
          <a:p>
            <a:pPr lvl="0"/>
            <a:fld id="{91DF78DB-7F19-482E-9D01-70AF0F6A6C5B}" type="slidenum"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lt-LT" sz="3600" b="1" i="0" u="none" strike="noStrike" kern="1200" cap="none" spc="0" baseline="0">
          <a:solidFill>
            <a:srgbClr val="ADE946"/>
          </a:solidFill>
          <a:effectLst>
            <a:outerShdw dist="22860" dir="5400000">
              <a:srgbClr val="000000"/>
            </a:outerShdw>
          </a:effectLst>
          <a:uFillTx/>
          <a:latin typeface="Verdana"/>
        </a:defRPr>
      </a:lvl1pPr>
    </p:titleStyle>
    <p:bodyStyle>
      <a:lvl1pPr marL="265176" marR="0" lvl="0" indent="-265176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94C600"/>
        </a:buClr>
        <a:buSzPct val="80000"/>
        <a:buFont typeface="Wingdings 2"/>
        <a:buChar char=""/>
        <a:tabLst/>
        <a:defRPr lang="lt-LT" sz="2800" b="0" i="0" u="none" strike="noStrike" kern="1200" cap="none" spc="0" baseline="0">
          <a:solidFill>
            <a:srgbClr val="000000"/>
          </a:solidFill>
          <a:uFillTx/>
          <a:latin typeface="Verdana"/>
        </a:defRPr>
      </a:lvl1pPr>
      <a:lvl2pPr marL="548640" marR="0" lvl="1" indent="-201168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94C600"/>
        </a:buClr>
        <a:buSzPct val="100000"/>
        <a:buFont typeface="Verdana"/>
        <a:buChar char="◦"/>
        <a:tabLst/>
        <a:defRPr lang="lt-LT" sz="2400" b="0" i="0" u="none" strike="noStrike" kern="1200" cap="none" spc="0" baseline="0">
          <a:solidFill>
            <a:srgbClr val="000000"/>
          </a:solidFill>
          <a:uFillTx/>
          <a:latin typeface="Verdana"/>
        </a:defRPr>
      </a:lvl2pPr>
      <a:lvl3pPr marL="786384" marR="0" lvl="2" indent="-182880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20FF5A"/>
        </a:buClr>
        <a:buSzPct val="100000"/>
        <a:buFont typeface="Wingdings 2"/>
        <a:buChar char=""/>
        <a:tabLst/>
        <a:defRPr lang="lt-LT" sz="2200" b="0" i="0" u="none" strike="noStrike" kern="1200" cap="none" spc="0" baseline="0">
          <a:solidFill>
            <a:srgbClr val="000000"/>
          </a:solidFill>
          <a:uFillTx/>
          <a:latin typeface="Verdana"/>
        </a:defRPr>
      </a:lvl3pPr>
      <a:lvl4pPr marL="1024128" marR="0" lvl="3" indent="-182880" algn="l" defTabSz="914400" rtl="0" fontAlgn="auto" hangingPunct="1">
        <a:lnSpc>
          <a:spcPct val="100000"/>
        </a:lnSpc>
        <a:spcBef>
          <a:spcPts val="230"/>
        </a:spcBef>
        <a:spcAft>
          <a:spcPts val="0"/>
        </a:spcAft>
        <a:buClr>
          <a:srgbClr val="20FF5A"/>
        </a:buClr>
        <a:buSzPct val="112000"/>
        <a:buFont typeface="Verdana"/>
        <a:buChar char="◦"/>
        <a:tabLst/>
        <a:defRPr lang="lt-LT" sz="1900" b="0" i="0" u="none" strike="noStrike" kern="1200" cap="none" spc="0" baseline="0">
          <a:solidFill>
            <a:srgbClr val="000000"/>
          </a:solidFill>
          <a:uFillTx/>
          <a:latin typeface="Verdana"/>
        </a:defRPr>
      </a:lvl4pPr>
      <a:lvl5pPr marL="1280160" marR="0" lvl="4" indent="-182880" algn="l" defTabSz="914400" rtl="0" fontAlgn="auto" hangingPunct="1">
        <a:lnSpc>
          <a:spcPct val="100000"/>
        </a:lnSpc>
        <a:spcBef>
          <a:spcPts val="250"/>
        </a:spcBef>
        <a:spcAft>
          <a:spcPts val="0"/>
        </a:spcAft>
        <a:buClr>
          <a:srgbClr val="FF4500"/>
        </a:buClr>
        <a:buSzPct val="100000"/>
        <a:buFont typeface="Wingdings 2"/>
        <a:buChar char=""/>
        <a:tabLst/>
        <a:defRPr lang="lt-LT" sz="1800" b="0" i="0" u="none" strike="noStrike" kern="1200" cap="none" spc="0" baseline="0">
          <a:solidFill>
            <a:srgbClr val="000000"/>
          </a:solidFill>
          <a:uFillTx/>
          <a:latin typeface="Verdan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inis pavadinimas 2"/>
          <p:cNvSpPr txBox="1">
            <a:spLocks noGrp="1"/>
          </p:cNvSpPr>
          <p:nvPr>
            <p:ph type="subTitle" idx="1"/>
          </p:nvPr>
        </p:nvSpPr>
        <p:spPr>
          <a:xfrm>
            <a:off x="722376" y="1268757"/>
            <a:ext cx="7772400" cy="1800197"/>
          </a:xfrm>
        </p:spPr>
        <p:txBody>
          <a:bodyPr anchorCtr="1"/>
          <a:lstStyle/>
          <a:p>
            <a:pPr lvl="0" algn="ctr"/>
            <a:r>
              <a:rPr lang="lt-LT" sz="3600" b="1">
                <a:solidFill>
                  <a:srgbClr val="FF000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MANO TEISĖS IR PAREIGOS</a:t>
            </a:r>
          </a:p>
        </p:txBody>
      </p:sp>
      <p:pic>
        <p:nvPicPr>
          <p:cNvPr id="3" name="Picture 2" descr="https://encrypted-tbn0.gstatic.com/images?q=tbn:ANd9GcQAbxRCLG4oWs3CbD25Ofe4YdUceyLR4RKfa8nRtfnApqYQeH3gnQ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35896" y="3645024"/>
            <a:ext cx="4464498" cy="26642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strVal val="0,5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str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1412775"/>
            <a:ext cx="8183880" cy="3168350"/>
          </a:xfrm>
        </p:spPr>
        <p:txBody>
          <a:bodyPr/>
          <a:lstStyle/>
          <a:p>
            <a:pPr lvl="0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TURIU TEISĘ SVEIKAI IR SOČIAI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MAITINTIS...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BET NEGALIU MĖTYTI MAISTO.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 sz="3200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620685"/>
            <a:ext cx="8183880" cy="2736305"/>
          </a:xfrm>
        </p:spPr>
        <p:txBody>
          <a:bodyPr/>
          <a:lstStyle/>
          <a:p>
            <a:pPr lvl="0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     AŠ TURIU TEISĘ UGDYTIS  JAUKIOJE KLASĖJE...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                                                                    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IR PAREIGĄ PADĖTI JĄ SUTVARKYTI.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</a:p>
        </p:txBody>
      </p:sp>
      <p:pic>
        <p:nvPicPr>
          <p:cNvPr id="3" name="Picture 2" descr="https://encrypted-tbn3.gstatic.com/images?q=tbn:ANd9GcRlOv6a0Mmb12YxN5UxAnEMklAIaxN_ny6P8VYjIZNu97DjcTAj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012161" y="3356990"/>
            <a:ext cx="2391146" cy="2619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683568" y="908721"/>
            <a:ext cx="7704853" cy="3744413"/>
          </a:xfrm>
        </p:spPr>
        <p:txBody>
          <a:bodyPr/>
          <a:lstStyle/>
          <a:p>
            <a:pPr lvl="0" algn="just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   KAI MAN NEGERA, MOKYTOJA VISADA MANIMI PASIRŪPINA,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 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O AŠ TURIU PASIRŪPINTI KITAIS,  JEI  REIKIA MANO PAGALBOS.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39550" y="764703"/>
            <a:ext cx="8183880" cy="2952332"/>
          </a:xfrm>
        </p:spPr>
        <p:txBody>
          <a:bodyPr/>
          <a:lstStyle/>
          <a:p>
            <a:pPr lvl="0"/>
            <a:r>
              <a:rPr lang="lt-LT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Auksinė taisyklė:</a:t>
            </a:r>
            <a:br>
              <a:rPr lang="lt-LT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elgiuosi taip, kaip norėčiau, kad su manimi elgtųsi.</a:t>
            </a:r>
          </a:p>
        </p:txBody>
      </p:sp>
      <p:pic>
        <p:nvPicPr>
          <p:cNvPr id="3" name="Picture 2" descr="https://encrypted-tbn0.gstatic.com/images?q=tbn:ANd9GcTk2pUFMW1e-jWmbBcbwHHigtiwviLGHcuJ5dUjeGOjbT0_2hYBKQ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123730" y="3591964"/>
            <a:ext cx="4968547" cy="2811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692694"/>
            <a:ext cx="8183880" cy="2808314"/>
          </a:xfrm>
        </p:spPr>
        <p:txBody>
          <a:bodyPr/>
          <a:lstStyle/>
          <a:p>
            <a:pPr lvl="0"/>
            <a: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  <a:t/>
            </a:r>
            <a:b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4A6300"/>
                </a:solidFill>
                <a:latin typeface="Times New Roman" pitchFamily="18"/>
                <a:cs typeface="Times New Roman" pitchFamily="18"/>
              </a:rPr>
              <a:t>	</a:t>
            </a:r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AŠ ESU SVARBUS...   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    </a:t>
            </a:r>
            <a:b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/>
            </a:r>
            <a:b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		 IR KITI YRA SVARBŪS.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 sz="3200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Picture 2" descr="https://encrypted-tbn3.gstatic.com/images?q=tbn:ANd9GcRJx7z8a_nOnufSQCciXuYbsomz8LnyLeNTV94-vzdjlXkLtZw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42674" y="3140963"/>
            <a:ext cx="3729325" cy="2808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827586" y="980730"/>
            <a:ext cx="7344817" cy="3384377"/>
          </a:xfrm>
        </p:spPr>
        <p:txBody>
          <a:bodyPr/>
          <a:lstStyle/>
          <a:p>
            <a:pPr lvl="0" algn="just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GALIU LAISVAI REIKŠTI SAVO JAUSMUS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IR SAKYTI KĄ GALVOJU,                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  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                   BET TURIU LAIKYTIS KLASĖS  TAISYKLIŲ. 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1412775"/>
            <a:ext cx="8183880" cy="3240359"/>
          </a:xfrm>
        </p:spPr>
        <p:txBody>
          <a:bodyPr/>
          <a:lstStyle/>
          <a:p>
            <a:pPr lvl="0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TURIU TEISĘ JAUSTIS SAUGUS: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NIEKAS NEGALI MANĘS STUMDYTI AR MUŠTI...     </a:t>
            </a:r>
            <a: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i="1">
                <a:latin typeface="Times New Roman" pitchFamily="18"/>
                <a:cs typeface="Times New Roman" pitchFamily="18"/>
              </a:rPr>
              <a:t>              </a:t>
            </a:r>
            <a:br>
              <a:rPr lang="lt-LT" i="1">
                <a:latin typeface="Times New Roman" pitchFamily="18"/>
                <a:cs typeface="Times New Roman" pitchFamily="18"/>
              </a:rPr>
            </a:br>
            <a:r>
              <a:rPr lang="lt-LT" i="1">
                <a:latin typeface="Times New Roman" pitchFamily="18"/>
                <a:cs typeface="Times New Roman" pitchFamily="18"/>
              </a:rPr>
              <a:t>		</a:t>
            </a:r>
            <a:r>
              <a:rPr lang="lt-LT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IR AŠ NESKAUDINU KITŲ.</a:t>
            </a:r>
            <a:r>
              <a:rPr lang="lt-LT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Picture 2" descr="https://encrypted-tbn2.gstatic.com/images?q=tbn:ANd9GcQllbhWbsLhhj_T8k04_lc46u6Un1lpeAQO6vPTG6Zq3GtFsIe_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827586" y="4365107"/>
            <a:ext cx="3312368" cy="2088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827586" y="548676"/>
            <a:ext cx="7560844" cy="2952332"/>
          </a:xfrm>
        </p:spPr>
        <p:txBody>
          <a:bodyPr/>
          <a:lstStyle/>
          <a:p>
            <a:pPr lvl="0" algn="just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NIEKAM NEVALIA IŠ MANĘS ŠAIPYTIS...     </a:t>
            </a:r>
            <a:r>
              <a:rPr lang="lt-LT" sz="3200" i="1">
                <a:latin typeface="Times New Roman" pitchFamily="18"/>
                <a:cs typeface="Times New Roman" pitchFamily="18"/>
              </a:rPr>
              <a:t>  </a:t>
            </a:r>
            <a:r>
              <a:rPr lang="lt-LT" sz="3200"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latin typeface="Times New Roman" pitchFamily="18"/>
                <a:cs typeface="Times New Roman" pitchFamily="18"/>
              </a:rPr>
            </a:br>
            <a:r>
              <a:rPr lang="lt-LT" sz="3200" i="1">
                <a:latin typeface="Times New Roman" pitchFamily="18"/>
                <a:cs typeface="Times New Roman" pitchFamily="18"/>
              </a:rPr>
              <a:t>             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</a:t>
            </a:r>
            <a:b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 IR AŠ PRIVALAU GERBTI KITUS.</a:t>
            </a:r>
            <a:r>
              <a:rPr lang="lt-LT" sz="3200"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latin typeface="Times New Roman" pitchFamily="18"/>
                <a:cs typeface="Times New Roman" pitchFamily="18"/>
              </a:rPr>
            </a:br>
            <a:endParaRPr lang="lt-LT" sz="3200"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Picture 2" descr="https://encrypted-tbn2.gstatic.com/images?q=tbn:ANd9GcT3Dwr4YkfiGPRpR8TMxJBkKu8BtGuviCptVXExp05wKSWYf9eD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483766" y="3140963"/>
            <a:ext cx="4392484" cy="301292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395532" y="620685"/>
            <a:ext cx="8568952" cy="3888431"/>
          </a:xfrm>
        </p:spPr>
        <p:txBody>
          <a:bodyPr/>
          <a:lstStyle/>
          <a:p>
            <a:pPr lvl="0"/>
            <a:r>
              <a:rPr lang="lt-LT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TURIU TEISĘ TYRINĖTI IR PAŽINTI</a:t>
            </a:r>
            <a:r>
              <a:rPr lang="lt-LT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r>
              <a:rPr lang="lt-LT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MANE SUPANTĮ PASAULĮ,              </a:t>
            </a:r>
            <a:r>
              <a:rPr lang="lt-LT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                            </a:t>
            </a:r>
            <a:r>
              <a:rPr lang="lt-LT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</a:t>
            </a:r>
            <a:r>
              <a:rPr lang="lt-LT" i="1">
                <a:solidFill>
                  <a:srgbClr val="CC0099"/>
                </a:solidFill>
                <a:latin typeface="Times New Roman" pitchFamily="18"/>
                <a:cs typeface="Times New Roman" pitchFamily="18"/>
              </a:rPr>
              <a:t> BET PRIVALAU JĮ SAUGOTI IR TAUSOTI. </a:t>
            </a:r>
            <a:r>
              <a:rPr lang="lt-LT">
                <a:solidFill>
                  <a:srgbClr val="CC0099"/>
                </a:solidFill>
              </a:rPr>
              <a:t> </a:t>
            </a:r>
            <a:br>
              <a:rPr lang="lt-LT">
                <a:solidFill>
                  <a:srgbClr val="CC0099"/>
                </a:solidFill>
              </a:rPr>
            </a:br>
            <a:endParaRPr lang="lt-LT">
              <a:solidFill>
                <a:srgbClr val="CC0099"/>
              </a:solidFill>
            </a:endParaRPr>
          </a:p>
        </p:txBody>
      </p:sp>
      <p:pic>
        <p:nvPicPr>
          <p:cNvPr id="3" name="Picture 2" descr="https://encrypted-tbn2.gstatic.com/images?q=tbn:ANd9GcRh6TbnOEcVj9HCbPvHKx_-0yGm-ECDf5QCQZTL79WOanwn4ciE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139955" y="3501009"/>
            <a:ext cx="3672404" cy="244826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1412775"/>
            <a:ext cx="8183880" cy="2016224"/>
          </a:xfrm>
        </p:spPr>
        <p:txBody>
          <a:bodyPr/>
          <a:lstStyle/>
          <a:p>
            <a:pPr lvl="0"/>
            <a:r>
              <a:rPr lang="lt-LT" sz="29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TURIU TEISĘ ŽAISTI...     </a:t>
            </a:r>
            <a: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 </a:t>
            </a:r>
            <a:r>
              <a:rPr lang="lt-LT" sz="29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29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         </a:t>
            </a:r>
            <a:b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         </a:t>
            </a:r>
            <a:r>
              <a:rPr lang="lt-LT" sz="29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 IR PAREIGĄ PRIIMTI Į ŽAIDIMĄ KITUS.</a:t>
            </a:r>
            <a:r>
              <a:rPr lang="lt-LT" sz="29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29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 sz="2900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Picture 2" descr="https://encrypted-tbn3.gstatic.com/images?q=tbn:ANd9GcSLjjHnGkiYowBVIyGU4dr2Q4mFsX3jnSc--9KQAb9yG7q1wVl6r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051721" y="3429000"/>
            <a:ext cx="4680520" cy="259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1484784"/>
            <a:ext cx="8183880" cy="2304260"/>
          </a:xfrm>
        </p:spPr>
        <p:txBody>
          <a:bodyPr/>
          <a:lstStyle/>
          <a:p>
            <a:pPr lvl="0" algn="r"/>
            <a:r>
              <a:rPr lang="lt-LT" sz="29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AŠ TURIU TEISĘ KLYSTI...     </a:t>
            </a:r>
            <a: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                        </a:t>
            </a:r>
            <a:r>
              <a:rPr lang="lt-LT" sz="29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29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29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</a:t>
            </a:r>
            <a:r>
              <a:rPr lang="lt-LT" sz="29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</a:t>
            </a:r>
            <a:br>
              <a:rPr lang="lt-LT" sz="29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29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        IR PAREIGĄ PASITAISYTI.</a:t>
            </a:r>
            <a:r>
              <a:rPr lang="lt-LT" sz="29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29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 sz="2900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  <p:pic>
        <p:nvPicPr>
          <p:cNvPr id="3" name="Picture 2" descr="https://encrypted-tbn1.gstatic.com/images?q=tbn:ANd9GcQu5ErHxSjQCeTE1RjfCTzg6KPnnw2D3yUi5a18bBKcZ20GKL2q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187622" y="3356990"/>
            <a:ext cx="3456386" cy="30243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 txBox="1">
            <a:spLocks noGrp="1"/>
          </p:cNvSpPr>
          <p:nvPr>
            <p:ph type="title"/>
          </p:nvPr>
        </p:nvSpPr>
        <p:spPr>
          <a:xfrm>
            <a:off x="502920" y="836712"/>
            <a:ext cx="8183880" cy="3600404"/>
          </a:xfrm>
        </p:spPr>
        <p:txBody>
          <a:bodyPr/>
          <a:lstStyle/>
          <a:p>
            <a:pPr lvl="0"/>
            <a:r>
              <a:rPr lang="lt-LT" sz="3200" i="1">
                <a:solidFill>
                  <a:srgbClr val="002060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AŠ TURIU TEISĘ BŪTI MYLIMAS IR PRIŽIŪRIMAS...    </a:t>
            </a: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</a:t>
            </a:r>
            <a:r>
              <a:rPr lang="lt-LT" sz="32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        </a:t>
            </a: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 </a:t>
            </a:r>
            <a:b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r>
              <a:rPr lang="lt-LT" sz="3200" i="1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	  IR TURIU     IŠMOKTI  DRAUGAUTI IR MYLĖTI KITUS.</a:t>
            </a:r>
            <a: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  <a:t> </a:t>
            </a:r>
            <a:br>
              <a:rPr lang="lt-LT" sz="3200">
                <a:solidFill>
                  <a:srgbClr val="CC0099"/>
                </a:solidFill>
                <a:effectLst>
                  <a:outerShdw dist="38096" dir="2700000">
                    <a:srgbClr val="000000"/>
                  </a:outerShdw>
                </a:effectLst>
                <a:latin typeface="Times New Roman" pitchFamily="18"/>
                <a:cs typeface="Times New Roman" pitchFamily="18"/>
              </a:rPr>
            </a:br>
            <a:endParaRPr lang="lt-LT" sz="3200">
              <a:solidFill>
                <a:srgbClr val="CC0099"/>
              </a:solidFill>
              <a:effectLst>
                <a:outerShdw dist="38096" dir="2700000">
                  <a:srgbClr val="000000"/>
                </a:outerShdw>
              </a:effectLst>
              <a:latin typeface="Times New Roman" pitchFamily="18"/>
              <a:cs typeface="Times New Roman" pitchFamily="18"/>
            </a:endParaRPr>
          </a:p>
        </p:txBody>
      </p:sp>
      <p:sp>
        <p:nvSpPr>
          <p:cNvPr id="3" name="AutoShape 6" descr="data:image/jpeg;base64,/9j/4AAQSkZJRgABAQAAAQABAAD/2wCEAAkGBhMSERUUExQWFBQVGBgXFxgXFxgXGBcYGBgXGBwUFxgXHCYeGBwjGRQYHy8gIycpLCwsGCAxNTAqNSYrLCkBCQoKDgwOGg8PGiwkHyQsLCwsLCwsKSwsKSkpLCwsLCwsLCksLCwsKSksLCkpLCkpLCwpKSwpLCwpKSwpLCwsLP/AABEIAMIBBAMBIgACEQEDEQH/xAAcAAACAgMBAQAAAAAAAAAAAAAFBgQHAAIDAQj/xABDEAABAgQEAwUECAQFAwUAAAABAhEAAwQhBRIxQQZRYRMicYGRMqGxwQcUI0JSctHwM2Lh8RWCkrLCF1OiFiRjc9L/xAAZAQADAQEBAAAAAAAAAAAAAAABAgMABAX/xAAmEQADAQACAgEDBQEBAAAAAAAAAQIRAyESMUEEIjIUI1FhgUIT/9oADAMBAAIRAxEAPwCqTTsI5UqD2gjc1hMS8JQFTBGKDQJP2Y8IT8Xlsow+zZX2doSsbkuqAgMCvE7BR9vL/MIjfVSzxKwSWTPQ34hFGJg68WgmQPERL4ckgyS4v+9If8I4DlKQlVSnObHIdBvfmekM9LhcqWAES0pAsAALDpE9KJHz7jHCU9c4mXImEHkg3PS0R53AlYhLmRMGu17NsPG3hH0oAIy0HyN4nytiGGzZKssxJSrkdfPkekQlZm3j6ixThimqA02Ulepu+p3sekJeIfRelCVqQynctp5B4PkDCjI6U9MtV0hRu1gTflbeGLEsLSJuXKQTZmLknRub9IdOHuHqiTIYLnykqObIhDF2Zy+9htB02CngfB06plqUp0FJYZwQVEa2OhiWj6NZx++kcyX+UMasPrXJ+s1BO2aUCQPWNZ+FVOQntqkKbYBIfmz2gabEJGIcFzZYJzJUNmN/aCfiYELwOcCPs1F+QJ+HhDjLpKxGYpmz8ymDmWk2G11W8o4/4bVlOUTagXJ9hgSdyy+sbQYOH0dYNLlSEqAGdQdaiLv+G+jQ6UZ748YoFdLVSzkzThrbTo7Zotz6Pq8Lky0d4KQMpCiCosPa1NiTAYUPVWBlgeNYmVqu7AiZUNvAwJKWY4rIgbMry+vvgXW8RZLO56aeZgPr2PMuniDE6IsxMK0zjNYP8IkcwYmUvEYXq6TyP6wFaGfDaDUtF4PYFvC7S1TjWGHBDrBJMOpEQcYP2ZiWDA/GldwwDCy8bERq8dNocxGUI9jCY9jGKbwuTKKCVM/KwjlSrAqGSXEecQUIlr7ukRsHR3xC/wBmLEzPKEABgEypmMmyRqYJKmES4YeFpiUoHPUxgAFf0Yqy2UX8If8Agn6PZNGlMxSQqcQLkPl8AdDBnAJYmDOdAbQbXB0J4FR4ZkcZs8DeBdbXWIEI3hWZ0ITK5Is8ckYgdYWV1JBd7xKTV2ueX7bXeE3SrhIYZeIA7RsjEUm0Lv18Wykdb7aiBOK4vLQy0rs9w5ZztpY+MFNiNSGa7haUud26EgzeayVAdQDvCZxZxdWUMwImSpakkOlSdCPS2ukMtRxKpErtEMd2Oht08IQMY4wnVRJMmWsp0CgpQAP4WaKS+iN9M4n6XJ92ljzb0sIj1n0r1K0ZezljqzwHmYqpy9JKB8Fj3Zo5TcTUUkfVZYtqy3HvhhCX/wBQajkj0jX/AKi1L+zLHgkfOASq0P8Awkf+X6x6Ksf9lHof1jA0IV/GE6coFSZYItaWl/MkQ+cA4RVzhLndqiQ90ESkFRHPZgYqpZdTgAObAaCLp4dqP8MlS+27QpKUvmOeXLUzFIUhOZAJ0dJHWM/Rl2WRWpZAhA4nriksCQYOzONpM1DgEJ/EkiYjzUnTzAiKijkVAKioKP3WLFPUdfKOe+aYWs6J4afv0JcyrUj2lk9NAPFtYXsXxcmyYZ+I+FpyATK+0Ty0UPLfy9Ir6sJBILgg6b+BhItcnaZ2PIWIjLmzCfaPrHWnxeagh1Et5/GPEzxvHi56PSLf4Q3O0xqwbjMpIze5h7t4tbgzGZc8HKRmFynp+IdPhHzpNnh7fvrDRwRxIqRUS1BWih5gsFIPQj3gQEnL6BdLkWP3/J9HtA3Gx3DBZoGY0nuRQ4hYSmOgj0JjVYhh9PCmMjR48jG0o/GMQ7RRjbCiARHaTRIUCSbxtT07GMInowrnOhoK8N4YuYHctsIXlLZIh/4TCk5CBdxraAYsLDKQSZSUjlvHKpqC9olVK2TApU28I32dETvZ5VKJF4CVimdi5glVTXSdjCniWK9ilRV90EnyidM6JWdnLEqspQSPaAJZ9R5wBnYjOmpC1EJQ2VISfbUDq+oADAnoecRqqtnVBUkSzlUkgNYaDfnYDzPODvC+ArfNO2YJTyEUicRz8l+XoiUFMSHYqNnUXuR/W8cMfrWkTRZ25gnlceMWHOwcKlkJZJ2LC3yhMkcHsJipqu1UlT3Iy2ulJsA27WFooRwWajHFyKeUmyswYgnvCwtY2jrh6u1BUoZbp119oaQAXhM6dOJCSxLA6AX5teHRHD8yRJQVkMVJHhv8oU1dsXKvDkLqC4cXL89AImScHlozMlgU7X+MaykPP/yn/d/SJs1JZXgYJkJCaQKUroYkzqMIlLZj1F9oyjDqX4/rHaqH2C/H5CNpmgFSe2OhEfSmFyQtWVQCkqDEEAggi4INiI+b6Id8eI+MfS2BjviCDBM4u+i1UpXb0Cyg/wDbzFJH5Fvp/Kr12hTwvEatM0omylOk99WUylJ6qYZVE7Wc894vjEEu0A8Vw4TEsrMW0y3PobGEqZpY0Ui6j8WJlJxOVOlTlixzDKofI+sR8Xw6RUjvDvAajurT/TxcRNr6eWpJQLrQGU7Zv8w1hVrO1km108i9vykMU+Rjjr6Txew8OpfUKllIAYvw1MlOUntEDcDvD8ydoXTaHI8QnR8h5qSFD/UlveB4mB1VhiJoUsqTKLPmSHlLPIsTkPg/lFuJ8i65F/pHk8X3Iug9YN8HYaqorJMpO60lR2CUnMpR8EgwGnSCks4PVJBHqIYODVGXPQpyl9drco6PZJ9H1CFPpAzHD3DA/AcbCwEu8T8ZV3IBMXQY1WY3WY5KVB0bDZoyNAYyNpsKMRTqzMATEyTLWD7JHlDpS4Hk+68dZ+HOLJgaFC3hn2kxKTo94syVUplIBSQ4ZoratkmUp94J4OmbMuoloBi4TVZ5aS7uAT/XziGtHMwB4Y7REzI7pUDZtVAWYw0/UJpuciR1dR/SObl5Kl9LTp42s7FjE67IQLhzrrCNj9clU9BWWlkKSoXu7P7ifURbxoZlwUy1DoADA1XDUm7ywH2LN6RD9Q5f4lH9yzRFwXClpAHaZkD2SwcjZyP3aG2knhI6xLVgUkWFvAt8Ig1GCn7k0jooBQ+IPvhl9dH/AF0S/wDCvggY7jkwJIlXWdBp5kwtYRMVNmNMAJS5Li7nq7H0g7iMlUlKlKMs2uQojzuPnATDqwJfIgkG+YaeV3aOqOaL/Fkq46XtDLT4SZgOQM27bxA4hnrEtMpbOFA8rMb3gngHFMqUCFqCT1LQtcQY+ipqGlsWZzs5LNFRABIX9ueWX/mYnT16/lMDacHt1bd3/kYnz0d1XhAMK+GJfP8AmPhG9Wv7BfjHHD7BXjHSpLU697+mmkMYE4ce+n8yfiI+lcD9uPmzCx9qj8yfiI+j8AmvM8oIA/WiwgZU1KUB1qCR1/TUxrxLioSkoSe8QQ42itakkON9ze/VzeAkUnjb7Y1TaWUSqcA5WPaIazuwO8JmPzEuYhVeJ1ITlRM7qXZJDi5duYgJLmVMxdyHB0CXfrd/CDmitYSJWHu6mhar19nMJQ6S+xI+ENVTjipQVLWjvi2hBB6jbzbwhRrJSic3M/vSMkB9ezVNa5dSQrqO6fdY+YMSqWsTnCgpuire8W+EDTKI6RvJluoOCz3aChey6uAqwrIh9xMumK8+jSkCAAkW11J+MWNiKO7CswFVKjRSYmJRHJUu8AJGEqPY7NGRg6IXDPFInHKv2obfq4IilMKnlE1Kha4i6cLmZpYMFmQIxPh0TFAmJ9Lh4QAAIIKRGyWT4t6CJXahax5h08N04p9VS6QnORqQ58Bew/rEzC+Lpkwd+Wk2B7pI1LaF/jChjNbmNjrYQf4Xp9ehSl/yhz71RwcnNanUdS44TwaDOSQ7KT7/AIGBGM4vJp0hU2Z2aSWClJUznawLaQxSZYKBC3x1haJlIvMHyFK/Q/oTCVxusdfIqpLUgMri6jJtVS//ACHvIaIdXxVKNpUxCjzDrPkE/MiAVPhaE6AR3JSjRN+jQv6fj3rS21nZyXSzJys01ainZJYDxIFiel/nEqUACwAtG1MSXVHGhXmKj1b0i2/BsRD4kwUTZJUgXGo+cAOHqVSHCk5bi5tvDyFN+7RHxgIVKQpNjmDga7+sdPDzasZzcvH4vUKch+3Vp7P/ADVEqp9lT2t6RGp5JzlVsrM7jUKJZvOJOIWQttcvjHR7INNexVozZfVRjWrV9iRs8eURsfExvVEdkp4p0ID8OV9oj86f9wi9ZdUqW5fLtb9YpDh8j6xKcOO1lv8A6hFrT6ku6ULPUEN8YzK8SXs54lj5BBKXTfNzHVtxA/HZpXLC5Rcpv+Ybp8x7wIkz6YrDqGU+L+REBZc3sF9mr2S5R8Sn5+sAs3/J5STxMSCm4Pr4HrETE6dWXMhRQpN3SSC2+l/KOSqmXLmqXKUFSyftEjVB/G3LnBYMocwfQiCIB8bnSTTSEyJcwTwwmLKnC1E2yp2v8Y7UuCqAKpjKmKJUo9TsOsMGHNLp+y7OXmKgc2UFYASEhOY6aE25wOxTHJMgMo5l/hTc+fLz98LKwpeVjfwgVOwXpGtLhLOCNfOBddxVOmFkNLT0181fo0b4ZQKmF5i1HfLmN/1HhBI+Sb6HHhOvVS1KVFajKfvIBFuqX+HXaLZXicqch5awr4+Y1EUtQU4SLBhtBCVifYl87EXsdIzRnKZaOZo4lV4A8P8AE4qEq5pa+xd9ttIJfWrwMJsmPGRG+sR7ABhR9LTd4DmRFw4MgplCELh7CVFYUoG3SLCk1FgBGYyRMl8zoAT6bQPrVEIUSbq+ET0l0tur4DWFPHuIyiYEZe6+UnlyMcHO3dYvg7eFeM6zSVLdQV+C/nt77w5cHg9konXOfgmFOnmhEsFWpJN9htDJwhiQWFpGzH1cH4COfk1yxs6HSlW4aImNUomSZiPxoUnzIIjelmgNHOrnuWij5PHiTfsh4fcU9JmrFi7iJCBm1F4n4xRAT5gFr5h1Cr/Fx5RElTEyxmVtoOvOG8tWoukEJ6GQ2+8BqYkEp2eCArRMl5hEOSbvzhJ6T0Z9tBOYpmiFMD5knQuOt9x1idUi0Qaun7RChmKcwYkfvlbzgT/IzEeskrlqUzrue8kkg9euh9DE3D5xElWZKhY3UGDk6AG58WaGefRJVYA9xACfwi526hIHkIB4is9mvctHocVJrTk5uSq6Yp0s4gGwIzXjtVn7FTDeONGO7fmY6VP8Exc5iJgo+3l//Yj/AHCLg+oBJfMUjcc4rTgbD0zakFXsyxn8VAjKPUv5RZZq0u6oxfiSzToZaWsP35wExLBkTbl3BcKs4PQtaJ1VVrJ7mXLzdzGikKyEBfeNnZ8vgkWdoxR4yvKnD5kirAGijYnRQOoPzgvhkwSCvtlBEpJ+ze6jvlSnVQHOJWJ4HOJSsTDMyl2UkJNuTbwq43LAmKK8+Y7FLADleMRa8ewpU8TKmqySXQk/ePtHwGg9/lAfFaDKHDnmTfXcmMwlP2gPnBWoRnQq21uu/wAowPyQDoKIrIhkpaXs03Ib938YG4XXhmCWIF9T5wcTg6pyHmEpSbhO6h/MdR4CMaV10BaziJROWWco3UefSIyKYLOYTXVqXf5ww1GBsjKktydn8i1x0I84XK3DZqdRZwCyWZ7Xa3mC0HRa1eyxfo+mZZUwk5nWEg/lS/8AyhwRVI5QFwnB008lMpN8up3Uo6qPn7miWRCsnoWFTLjIEEGMgG0mp7C4C0ONRd/Ro9+tSA3fBcsGBudGHnaELCMQWLL8EHZX8p/d4ZOH6TtZhmH7hYpswVtbYi/uhLrxnS0ryaSGCrqEoHkwhNxCQJywNlFvDnDRiIlpDzFAeJhJxniOnlkFCgVAg2PIiPOjabw77SSwlVtLNmKcJOUWA6RaHCWAS6aQnugzVJBWo3Lm+UcgNPKKvl4rMq0gU5UM2pNsgFrwxU/HQpUCUtRWZKUpUsjVg229oorcvMI1HktTLFqJ6UkOB6RxMiUvZvAwIlYwmokypqPZmJzCzW036gxKp5945b+p/cctdBXH9uo1xajppctU2blCU2dQclywSDzJ5RWVeuSonOhSeVjoeukGuOsQNSkolrlLly37valK86fvACWoHQgBxu+ohZ4exvOgAqD6MdXHMGOuuJSvJIXjrXjJFGtMtJCC6TcP72jjM4mlKmJkollSyRd2CRzfWJ1dhgXmWkq7QIUlIKmSH5DZ7XhW4WwpcuoUqckpVc97Zn9bwJU0mylOk0g5iWLTJczKoZkKukhN09CAbjrBGjCUoC1EKCmY666MBERdWmcohIBY5Qpnci5ZtABvAXFEz5QKReWS4CXJSu4cBnY3cc4HjvXoFV4d+xtlZVBS0lwVNb+UAfEGFnHpBSFhIJcaMTryiJheJLlpyrE0Izuoy0khiNDa3j8YO4hLE+nUulnKJAfKFMWHvfWKRvGyN/uIQaeSpCWWlSS5spJT8Y0ql/ZK9BHGXPUQcxJLnUk/GOg/hKLW+cd5zm/C1QsVMtCVFImrShTbhSgNOY1EWTXSjTrKZq0lklYLi6fxEajlFZcLE/W5DaiYg+hf5Q/cST5TqWuWZqzrcBgdnOnK0Ypx7m/AIn44O0SRNCUlTBKANButR58hDAvEUIlmYolgHNnhKoqc1Cuzk0QJ6FTgcysmw8Ya5f0YT5iEibUJlhNwkAzGPUnKDCVyTPtlJ8n6RtIlz6z+GewlkMFqBKjf7ifmbeMA8f8Ao8qpYKwrt5ZLlTd5B5qTct1HR2ixqTAFSUulZWoNsEv77W6w2YEJZTYX0OYX8G2hlyRX4sjavfuPniThGVeTNdSHJO3P3R2Cc6hLk5lt7Smsn9T0j6FqeGaQ5lfVZClMdZSCT0uIQpdDS1MorpZMylUxIzyZnYn/AEAsDzS/gYJkxdwqjloT3AQ5ubOTuS3w2iRVViEg5lARzxAzKYATZYQghxMQrOi/OwUnzEBcdV9mFJZtXcEHzjFvJZ0E6WoSvuguG1gYqgWqrkIcspYSrkUnvXHRjHvC61zQ8uQtR0cEJQ46qt5Q0YBgdSKozZ6EJQEnIy0qIUWTduma8JXJK6bEadLUMhRGikRJKY1KYyekiPkEZHdKYyDoAB/j9EE5QqShvwqk+rt7mEZN40pkJ7lRLJ6qJbySkxUc0F9Cb8tfGDOGVqTJmyp81cqWrL2aEpUpKVlYUpfZuARlBGr3DbwK41SxjTbT1BCnM2rmkpmdoX7y1A5JY2ypOqvKDE3BSwzLKiBrkTm/1EFohcCYhLlU00kjPnfK7FsobXq/pDRRz11EntUploT2glEqWGCi2rAsO8PWOWvLyyV0jpXi52mR+G6QSETDe5BLkqNv37oX8RkAomKKgXKi7h7gABjezQ5TcNMoTZapgUuzhIIASQ4UCfadiOhSYUKqeZExM1OVSkKChmS6Tl2IJuHicpq3vspTXgsLI4WoJkvDaZMwELEvQ6hKpilJBG3dUk9I1xHEmQpKSyswQSDcAs58WUPNQipsN+kCqRVCZNnLXLKiFpUSpOVagVEJBbMNQ3hvD1xNj0uQhM1C0lFRMSUTE37uRLqvoXlM4FnB5wl/S/vKic8n2NBSRSoYAJFtICYj9H6FKM2mUZUwlykk9mv0um+4cdIn4biQUBd+ru/nBuTOBZo9E50INNUTpSzLmDKtOqVF3B0UDuk83iVPAmoUl8pILPdnho4hwQVMuxyzUuZa90q5Hmk2ceeoivE1JzGXNBQtJZYfRQ26jfr1jnvix6jonk1YyfhlAuXLCHCAAAuYO8VE3youyQNyd9oE4tMQFZZa5ipjWUpe+vg9vfHSuq+xRmluTobkJD8+cD8PXJUlcyctWZKgMqQLlQJGUA+ztpAUv8gXXWEXAzMTmUFKSq7W+8S3ea+gMGziaQtJWoSZ2qZqbpW2ym15XuOsZTSUpWVIcp2I57/sxzx2tQhDukrF06E3IDMdmc+UJ57WYTnpA7HqMJXnSGCycwBfKuxIB/CXBHj0iJT0+eUsaaXOge1/WD2CyE1ksgqZmJLZmUk2seaVKHgBEwcFgIUgTj3v5B+sdk7mMnXsXMKximpvZQtc3eYQkdGQM3dHX2vDSGjhujmV3eKCiQ95irORsgAuo+4c4VMe4UXTgTAe0S/eOUjKf5g5cF9fXaLQwDiXt5CVAAFmYMAPACw5NsQekJzVUz0U4sbxhqjoJclGSWAkbmzk84kWF/iYGyJqlG5t5wKxbF3nplj2U3IG52eODwqmdjpShhnVWUGI1FjCnJTZQ2fultL7RDM9wOt4h0imWQ8PK8e0JT0Z5fHcpCM05WVdwJQ7yyX/AAi40IblHieKTlBUjsQr2JdjMPUgez4EvzaK+4lkVEpa6inWxUkZxlBukNmB2LQpTeLpgSXUJk1X3syiAPBh6O3SO6X5LTjteLwbuMOKnV2QQZhU7gXADs5bXe27awhIBUsyUZmWRmD2F9xz9IhKxCYpwCrve0zurxbbppDpwLwstu1mDIg6A+0rqAdB1jXShaaVrxDrw/SIkygBsLqUb/0HQNEmXiee6bDY8xzgPjNUSUyUWSTduXWPcQrBIlgBsyiAP19I4HGvX8narzpBz/EEgEqOkSyqEibiJLbQ40VQJktKx94P57j1jr4k5WHLytN6dXjI3EeRckJE3GJoZQ7NrjQF26t1AbpHoxxeYAhN+lgDd9Dfb+0DlpIGpKQ5Z9CBr1090YkOkLL2fQC4drn/AFekKMS5mMunvyUFrd5Lvdn8NfhHpxVKEqliSlMuaO8kApC0i/fSNQ9rwNqmJcAhOzaZn2uwOv7eOVTMcWsjV+YGwBFmaCAZKDiQzFkKQoryDLmUVd1OibksGv8ArALEgpazmtraNuGm+sa3Ze51sNCOXKOOOdpKSFqzFSiXSG7qXttr0jmqcs6JewB6zCRdt9P34wJmV82YAha1KAIsou2VOQM+jJAA6CGqWvOkKbXy9YVq8ZKhYA3+LGLQ/glS+Q3wrikxEwS9U6B9jdgD1bSLHwzEwq2h5GxHiIrrDcPKZYVfM+bq40+EWZheFJnSkTQMqlJCgRq5D6+MMnoGsD9LNS19eUL/ABtwUmqHaSgZdSkMDbLMA+4tr+Cms97ac5k5dMftSSh3zBxbYK5fCDUnHJaJalqOSWkAlWmvVuu3OGAU/LqJkuYqRPlnNopKuR82Ia4I8ojSaiXS1CmlrUkpYAkAgu7glJCv6wz8d8TU0/7h7aX/AA1AlwDchdja75X323U6vEe1llKQVKcHKxLM5JcDlE9arr0M9zsh12MFUwqllcvX71//AAAHujijKsvMWsk3Oh9HJJjkkA2Sm/5uXK0TaWnSNWJBAymx9dGsNYphIP4FWSZDhK1nMxPcGuwt+bwvB2XxDJIHeUHHIP5sbecJiZQ1YDVg/jd9CHItfSJcpBOUX5cj5c9fHnBCGqrFZKwR2s1NibEjdm0ff3wGocVl0kzNKWpSS+ZCt7+42McJ6Re4HTy0MCKqW9xbpy6Rmt9mTztFx4bxDJmSc8pYUwcjRSeik6j4QtU1SZk5SuZhS4Vsua9mlH/fLht4Zk5lk7C5jlcKNOjzd4NM5TBPgPKB8ya00X1+X9I3qKjMo7f0gfiwJllSXdBBt6RNIdgf6QeICgCSgtmS6+bHQdNDCPhlAZ0wIHj5CGrFaZFQrvD7QgZVAi3IKG6ff1hTpqpclZKSyrpPwIjq41k4jm5HtaxzwdUmmUpORCilIJUr7pJ0vbQP5Qx0GPpmEjMc3gyT4RXmB0k6epQQRcgqJ9x+MN/+HppkZ5h7SZogMGfoBq3WJXK3srFPOidSqzz1K5WgbxVXPOlo5OfW0FMKlZEd72jc+MKfEc96pJfb5mBK+4zeSGMzsBrpbcmHjAKBUmQlCz3tT0J+75fF4rU8RGnmIUgJUoXIUHDEN5Hd9mizsIxJFRLExBdwCQ90nkYvM4Rb0nAx7GwRGQ2AKgqeLwVOZZsG9tx022iOnipDMUrBvoQ12cM+lt4B1I7xiMYOC6MieJ5YIJSpwCNE77v5xsOJJBDd8Xu4fTwPyhXUI0aNgdGOVjUoLBClJALg5X+dhDPhWJyaoli6h90hrcx0itRErDa5UmamYnVJ9Ruk9CLQlxqGi/FlnVy5MmWVLZh7zyEIWHyFT55W2pfw5CNeIMbNTMCi4QBZPLn59Y7YfxH2AaXKTbdRJv5CJzDlf2Vq03/Q41NFlRptFicJS3o5Df8AbSPBgx98UZM4zqFEuUkHbKPcdYu36NJql4dKWphmKyANgFqHxBPnDTLXsWqT9HXGpAKFAgEERSuMYzNQF0xJVKSsFIOwBsk8wOXQRd+OzAEmKfpeEp9ZUKVlMuVmLrXZ22S4u7a/GKk2xfwaoCZhUtCZgYk5nISAzqb7zcvhDOnDkTUGdLl9kEuQodw6a8r8riFqoqEfWFvKEkB05AVKykFi5VqbF9B0EMGG4jNrJiKaUpKXuMxAAAuVlyMx5JGsRuW30dnFUqG6f+Aqbw+pSswCllTlWVBOVTkgKYNcfHaJcqhIQykEAXJKVMNGTo7fu0WZRYFOp5QlpQggak53UrdSiNz+g0DQs8Tca9hmklEta/vMonKRoC41c6PFjjfsW3Gd9NgU2A20CXdr26GMVLZQUFCwvY2to3R/fyiFP4xnnRSUgW7qUt7wTGsnjmcnUS1jqln8crRgM9bPoU6mwIJ53Ae3hzjyrwiYlJmKSQh+6plBB5AEhvIdY5I4tWknJLlywqxypct/mMGqPiSUuWuXUT1rlzElJlmXlCVWIWkpcOCIINBuB04zzMpCnRYJZSvbTsn8vwh7w+R9XkZW76rkbjkPfFacNYt9VqUzNQApJb+ZJALbh2LdIYP8cqJqnRMEwnbIr0taIcstsvxtJDH2gFyfQPGT61ISVEgJSHP9t4Fy0YidZMvzIHziNV4dWKHflICTqQrXoweJpf2U1nempJS/tZbEHY/dZ7X8esImKN20xtM6viYKJVUUoWyVpSdCQ4Z7X0fSBNGxX3lNu5BN/KLys7Oe3vQ0cM06adXaiYFZkMANQXBOYdGgqcYlGY63JFhuAOnWAknB5cwApWpvvLShQQObk2iSrhNLDJPZ7pCiLixBYs9iIm/FvtlFqXQZmY3K2KjysBCZjNTmqFK2s3gB+sdq+hnSHJZQ3MCZ1TmLtyfytFIlIS6bNgolTnUwz8MY2qmWCOYCg/tJ3F9xtC3IT3oK04tdvRjba0UIl1yp+ZIUm6VAEHmDGQn8O8UpkSBLWokpJazhuQfQa2jIAStqlFzERSIOV1B3jAqfTkQdNhFUmNSmN1gxzCYITGj0GPCI8MYBtG6BtGktnDuz3bVunWGyj40TLQJaZWVADBmfxLAOTuYStXpFIUv8nguIpydBDnh30h11PKQkdn2UtKUpTlDZRZ7XNwXL6wBnY4lRcJTvsHvyOoMQ63FTMDHUeni3OFXk/aLNRPpln4dxwiqQe0yoWkOoBVmG97t4P1POuajHKgTVCVNmlGZWS59ly1tNIDJW0G+H1/bySSycyXimHO3oFuS+u/8AeGvD5ciXMlpV2suajvlWVC2mAgMN9ibmzC0Tsd4flIcpdIWsAJt3QblubAGB8qZO1QUtdTKSDuSx83idVgUFMc4ynSgUy6ha1q1OUJKUt0JYnltCJNW5c6x0mTipRUrUkk7RwXFEgHNZjVo9aPRBFZ40evGxjBLJOkYxzEOv0dFYWs5MyCwS5Z5g2HPukk2sACWELNNhqlbQ24PJmSZBQMwQsl2JYiwIyiwdrnU22F48++DwtwT5Whkn8VTM5SiXJIBISozmztuEs4c2vrqI0VxBnlFa5ZdD9omUrMpAH3spbMg/iSTAT6uwslZ/yt5COQrRTzEzVKSjs/uBQUtYNihhp58o41xtrpdnockzK10D+I+JJUyWUys3e1cNYt77QpgRLxGclc1akJyJUokJ5A7RGUmO+JxHl3WsfJBTMRLJlAhKEhOYkoDDUIYPzudSdY4YzUKUtCgMxlAZVH8RupWU2Z7MRoBpsrUOOT5NkTCByN0nxBif/wCqir+JKQrql0H3W90c/wCn8a1HWvqJpZSOuO1aRKAQSEr1QS/ZqBulL3yHYbNC4II4jWomDuFQuO6piPJQbnygcBHREtLGcnI066J1ObfGCklQ333f3NzgXQDXS3xYj+sEEoNuUUwQJoqlXYsH0/umMiMhBa3xHzMZAwGhGqlhz+v75wLqZAMT5s3WIs1WhN28oQqBp8qIqkwTqlRAXDoU4ER48blMaEQwGeEx7mjwiPIwDcLj0KjnGwEYxjwZ4cU82WD+NPxgMlMWX9HuA9lLFU3eVmCXDsl2BHixvACcuNQXb8KFq96UfAmFvHMTCpMsIUkZkgrCTcnKHfxL2hw4ux9CVTCtKsypSUMhgCorUSVEgkBgPGKvUqE8U+2E9Mx9Y8UXjUGPQYcBgMYkRgjvJSIxsN6eQ8G6DDIjUaR4wfpkwrGw6SKMARvOBToSOV213juh7RpiK2Qottbl538PWF9gXQi4rWKUsjMphZiT84gkmCNTRfvrrHJNL++e8OkjNnFCY9mJiUmmb9W18I4zUtBAyJGsdFKjnBAYDG6E3jJSXMEKWjfbzgGMpUFiR0aCMhNv3/eNZMgpAZnU/XT4RMkJt4co2mPRTn9v8oyJEtVv7RkDRSNO/WIdTHsZCIsQJm8RlRkZFAM5xrHkZBFZ5/SPVxkZGAeCMjIyMY3EXvgQ/wDaSR/8cv8A2iPIyAworn6Qv4x8E/BUJ6BePIyAgs1jDGRkMY6I1EdpWsZGRjBOg9qD9N7Kf3uIyMhKCicjT98o5YiO54f/AJMZGQqAxfqh31eJjTn5xkZDIDNZmivyiAVWbxkZDIByMepjIyCYl0Y70MOFJBCn5H/aYyMhWY0nHvq8YlSh+/KMjIDMbJjIyMgCn//Z"/>
          <p:cNvSpPr/>
          <p:nvPr/>
        </p:nvSpPr>
        <p:spPr>
          <a:xfrm>
            <a:off x="155576" y="-14446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sp>
        <p:nvSpPr>
          <p:cNvPr id="4" name="AutoShape 8" descr="data:image/jpeg;base64,/9j/4AAQSkZJRgABAQAAAQABAAD/2wCEAAkGBhMSERUUExQWFBQVGBgXFxgXFxgXGBcYGBgXGBwUFxgXHCYeGBwjGRQYHy8gIycpLCwsGCAxNTAqNSYrLCkBCQoKDgwOGg8PGiwkHyQsLCwsLCwsKSwsKSkpLCwsLCwsLCksLCwsKSksLCkpLCkpLCwpKSwpLCwpKSwpLCwsLP/AABEIAMIBBAMBIgACEQEDEQH/xAAcAAACAgMBAQAAAAAAAAAAAAAFBgQHAAIDAQj/xABDEAABAgQEAwUECAQFAwUAAAABAhEAAwQhBRIxQQZRYRMicYGRMqGxwQcUI0JSctHwM2Lh8RWCkrLCF1OiFiRjc9L/xAAZAQADAQEBAAAAAAAAAAAAAAABAgMABAX/xAAmEQADAQACAgEDBQEBAAAAAAAAAQIRAyESMUEEIjIUI1FhgUIT/9oADAMBAAIRAxEAPwCqTTsI5UqD2gjc1hMS8JQFTBGKDQJP2Y8IT8Xlsow+zZX2doSsbkuqAgMCvE7BR9vL/MIjfVSzxKwSWTPQ34hFGJg68WgmQPERL4ckgyS4v+9If8I4DlKQlVSnObHIdBvfmekM9LhcqWAES0pAsAALDpE9KJHz7jHCU9c4mXImEHkg3PS0R53AlYhLmRMGu17NsPG3hH0oAIy0HyN4nytiGGzZKssxJSrkdfPkekQlZm3j6ixThimqA02Ulepu+p3sekJeIfRelCVqQynctp5B4PkDCjI6U9MtV0hRu1gTflbeGLEsLSJuXKQTZmLknRub9IdOHuHqiTIYLnykqObIhDF2Zy+9htB02CngfB06plqUp0FJYZwQVEa2OhiWj6NZx++kcyX+UMasPrXJ+s1BO2aUCQPWNZ+FVOQntqkKbYBIfmz2gabEJGIcFzZYJzJUNmN/aCfiYELwOcCPs1F+QJ+HhDjLpKxGYpmz8ymDmWk2G11W8o4/4bVlOUTagXJ9hgSdyy+sbQYOH0dYNLlSEqAGdQdaiLv+G+jQ6UZ748YoFdLVSzkzThrbTo7Zotz6Pq8Lky0d4KQMpCiCosPa1NiTAYUPVWBlgeNYmVqu7AiZUNvAwJKWY4rIgbMry+vvgXW8RZLO56aeZgPr2PMuniDE6IsxMK0zjNYP8IkcwYmUvEYXq6TyP6wFaGfDaDUtF4PYFvC7S1TjWGHBDrBJMOpEQcYP2ZiWDA/GldwwDCy8bERq8dNocxGUI9jCY9jGKbwuTKKCVM/KwjlSrAqGSXEecQUIlr7ukRsHR3xC/wBmLEzPKEABgEypmMmyRqYJKmES4YeFpiUoHPUxgAFf0Yqy2UX8If8Agn6PZNGlMxSQqcQLkPl8AdDBnAJYmDOdAbQbXB0J4FR4ZkcZs8DeBdbXWIEI3hWZ0ITK5Is8ckYgdYWV1JBd7xKTV2ueX7bXeE3SrhIYZeIA7RsjEUm0Lv18Wykdb7aiBOK4vLQy0rs9w5ZztpY+MFNiNSGa7haUud26EgzeayVAdQDvCZxZxdWUMwImSpakkOlSdCPS2ukMtRxKpErtEMd2Oht08IQMY4wnVRJMmWsp0CgpQAP4WaKS+iN9M4n6XJ92ljzb0sIj1n0r1K0ZezljqzwHmYqpy9JKB8Fj3Zo5TcTUUkfVZYtqy3HvhhCX/wBQajkj0jX/AKi1L+zLHgkfOASq0P8Awkf+X6x6Ksf9lHof1jA0IV/GE6coFSZYItaWl/MkQ+cA4RVzhLndqiQ90ESkFRHPZgYqpZdTgAObAaCLp4dqP8MlS+27QpKUvmOeXLUzFIUhOZAJ0dJHWM/Rl2WRWpZAhA4nriksCQYOzONpM1DgEJ/EkiYjzUnTzAiKijkVAKioKP3WLFPUdfKOe+aYWs6J4afv0JcyrUj2lk9NAPFtYXsXxcmyYZ+I+FpyATK+0Ty0UPLfy9Ir6sJBILgg6b+BhItcnaZ2PIWIjLmzCfaPrHWnxeagh1Et5/GPEzxvHi56PSLf4Q3O0xqwbjMpIze5h7t4tbgzGZc8HKRmFynp+IdPhHzpNnh7fvrDRwRxIqRUS1BWih5gsFIPQj3gQEnL6BdLkWP3/J9HtA3Gx3DBZoGY0nuRQ4hYSmOgj0JjVYhh9PCmMjR48jG0o/GMQ7RRjbCiARHaTRIUCSbxtT07GMInowrnOhoK8N4YuYHctsIXlLZIh/4TCk5CBdxraAYsLDKQSZSUjlvHKpqC9olVK2TApU28I32dETvZ5VKJF4CVimdi5glVTXSdjCniWK9ilRV90EnyidM6JWdnLEqspQSPaAJZ9R5wBnYjOmpC1EJQ2VISfbUDq+oADAnoecRqqtnVBUkSzlUkgNYaDfnYDzPODvC+ArfNO2YJTyEUicRz8l+XoiUFMSHYqNnUXuR/W8cMfrWkTRZ25gnlceMWHOwcKlkJZJ2LC3yhMkcHsJipqu1UlT3Iy2ulJsA27WFooRwWajHFyKeUmyswYgnvCwtY2jrh6u1BUoZbp119oaQAXhM6dOJCSxLA6AX5teHRHD8yRJQVkMVJHhv8oU1dsXKvDkLqC4cXL89AImScHlozMlgU7X+MaykPP/yn/d/SJs1JZXgYJkJCaQKUroYkzqMIlLZj1F9oyjDqX4/rHaqH2C/H5CNpmgFSe2OhEfSmFyQtWVQCkqDEEAggi4INiI+b6Id8eI+MfS2BjviCDBM4u+i1UpXb0Cyg/wDbzFJH5Fvp/Kr12hTwvEatM0omylOk99WUylJ6qYZVE7Wc894vjEEu0A8Vw4TEsrMW0y3PobGEqZpY0Ui6j8WJlJxOVOlTlixzDKofI+sR8Xw6RUjvDvAajurT/TxcRNr6eWpJQLrQGU7Zv8w1hVrO1km108i9vykMU+Rjjr6Txew8OpfUKllIAYvw1MlOUntEDcDvD8ydoXTaHI8QnR8h5qSFD/UlveB4mB1VhiJoUsqTKLPmSHlLPIsTkPg/lFuJ8i65F/pHk8X3Iug9YN8HYaqorJMpO60lR2CUnMpR8EgwGnSCks4PVJBHqIYODVGXPQpyl9drco6PZJ9H1CFPpAzHD3DA/AcbCwEu8T8ZV3IBMXQY1WY3WY5KVB0bDZoyNAYyNpsKMRTqzMATEyTLWD7JHlDpS4Hk+68dZ+HOLJgaFC3hn2kxKTo94syVUplIBSQ4ZoratkmUp94J4OmbMuoloBi4TVZ5aS7uAT/XziGtHMwB4Y7REzI7pUDZtVAWYw0/UJpuciR1dR/SObl5Kl9LTp42s7FjE67IQLhzrrCNj9clU9BWWlkKSoXu7P7ifURbxoZlwUy1DoADA1XDUm7ywH2LN6RD9Q5f4lH9yzRFwXClpAHaZkD2SwcjZyP3aG2knhI6xLVgUkWFvAt8Ig1GCn7k0jooBQ+IPvhl9dH/AF0S/wDCvggY7jkwJIlXWdBp5kwtYRMVNmNMAJS5Li7nq7H0g7iMlUlKlKMs2uQojzuPnATDqwJfIgkG+YaeV3aOqOaL/Fkq46XtDLT4SZgOQM27bxA4hnrEtMpbOFA8rMb3gngHFMqUCFqCT1LQtcQY+ipqGlsWZzs5LNFRABIX9ueWX/mYnT16/lMDacHt1bd3/kYnz0d1XhAMK+GJfP8AmPhG9Wv7BfjHHD7BXjHSpLU697+mmkMYE4ce+n8yfiI+lcD9uPmzCx9qj8yfiI+j8AmvM8oIA/WiwgZU1KUB1qCR1/TUxrxLioSkoSe8QQ42itakkON9ze/VzeAkUnjb7Y1TaWUSqcA5WPaIazuwO8JmPzEuYhVeJ1ITlRM7qXZJDi5duYgJLmVMxdyHB0CXfrd/CDmitYSJWHu6mhar19nMJQ6S+xI+ENVTjipQVLWjvi2hBB6jbzbwhRrJSic3M/vSMkB9ezVNa5dSQrqO6fdY+YMSqWsTnCgpuire8W+EDTKI6RvJluoOCz3aChey6uAqwrIh9xMumK8+jSkCAAkW11J+MWNiKO7CswFVKjRSYmJRHJUu8AJGEqPY7NGRg6IXDPFInHKv2obfq4IilMKnlE1Kha4i6cLmZpYMFmQIxPh0TFAmJ9Lh4QAAIIKRGyWT4t6CJXahax5h08N04p9VS6QnORqQ58Bew/rEzC+Lpkwd+Wk2B7pI1LaF/jChjNbmNjrYQf4Xp9ehSl/yhz71RwcnNanUdS44TwaDOSQ7KT7/AIGBGM4vJp0hU2Z2aSWClJUznawLaQxSZYKBC3x1haJlIvMHyFK/Q/oTCVxusdfIqpLUgMri6jJtVS//ACHvIaIdXxVKNpUxCjzDrPkE/MiAVPhaE6AR3JSjRN+jQv6fj3rS21nZyXSzJys01ainZJYDxIFiel/nEqUACwAtG1MSXVHGhXmKj1b0i2/BsRD4kwUTZJUgXGo+cAOHqVSHCk5bi5tvDyFN+7RHxgIVKQpNjmDga7+sdPDzasZzcvH4vUKch+3Vp7P/ADVEqp9lT2t6RGp5JzlVsrM7jUKJZvOJOIWQttcvjHR7INNexVozZfVRjWrV9iRs8eURsfExvVEdkp4p0ID8OV9oj86f9wi9ZdUqW5fLtb9YpDh8j6xKcOO1lv8A6hFrT6ku6ULPUEN8YzK8SXs54lj5BBKXTfNzHVtxA/HZpXLC5Rcpv+Ybp8x7wIkz6YrDqGU+L+REBZc3sF9mr2S5R8Sn5+sAs3/J5STxMSCm4Pr4HrETE6dWXMhRQpN3SSC2+l/KOSqmXLmqXKUFSyftEjVB/G3LnBYMocwfQiCIB8bnSTTSEyJcwTwwmLKnC1E2yp2v8Y7UuCqAKpjKmKJUo9TsOsMGHNLp+y7OXmKgc2UFYASEhOY6aE25wOxTHJMgMo5l/hTc+fLz98LKwpeVjfwgVOwXpGtLhLOCNfOBddxVOmFkNLT0181fo0b4ZQKmF5i1HfLmN/1HhBI+Sb6HHhOvVS1KVFajKfvIBFuqX+HXaLZXicqch5awr4+Y1EUtQU4SLBhtBCVifYl87EXsdIzRnKZaOZo4lV4A8P8AE4qEq5pa+xd9ttIJfWrwMJsmPGRG+sR7ABhR9LTd4DmRFw4MgplCELh7CVFYUoG3SLCk1FgBGYyRMl8zoAT6bQPrVEIUSbq+ET0l0tur4DWFPHuIyiYEZe6+UnlyMcHO3dYvg7eFeM6zSVLdQV+C/nt77w5cHg9konXOfgmFOnmhEsFWpJN9htDJwhiQWFpGzH1cH4COfk1yxs6HSlW4aImNUomSZiPxoUnzIIjelmgNHOrnuWij5PHiTfsh4fcU9JmrFi7iJCBm1F4n4xRAT5gFr5h1Cr/Fx5RElTEyxmVtoOvOG8tWoukEJ6GQ2+8BqYkEp2eCArRMl5hEOSbvzhJ6T0Z9tBOYpmiFMD5knQuOt9x1idUi0Qaun7RChmKcwYkfvlbzgT/IzEeskrlqUzrue8kkg9euh9DE3D5xElWZKhY3UGDk6AG58WaGefRJVYA9xACfwi526hIHkIB4is9mvctHocVJrTk5uSq6Yp0s4gGwIzXjtVn7FTDeONGO7fmY6VP8Exc5iJgo+3l//Yj/AHCLg+oBJfMUjcc4rTgbD0zakFXsyxn8VAjKPUv5RZZq0u6oxfiSzToZaWsP35wExLBkTbl3BcKs4PQtaJ1VVrJ7mXLzdzGikKyEBfeNnZ8vgkWdoxR4yvKnD5kirAGijYnRQOoPzgvhkwSCvtlBEpJ+ze6jvlSnVQHOJWJ4HOJSsTDMyl2UkJNuTbwq43LAmKK8+Y7FLADleMRa8ewpU8TKmqySXQk/ePtHwGg9/lAfFaDKHDnmTfXcmMwlP2gPnBWoRnQq21uu/wAowPyQDoKIrIhkpaXs03Ib938YG4XXhmCWIF9T5wcTg6pyHmEpSbhO6h/MdR4CMaV10BaziJROWWco3UefSIyKYLOYTXVqXf5ww1GBsjKktydn8i1x0I84XK3DZqdRZwCyWZ7Xa3mC0HRa1eyxfo+mZZUwk5nWEg/lS/8AyhwRVI5QFwnB008lMpN8up3Uo6qPn7miWRCsnoWFTLjIEEGMgG0mp7C4C0ONRd/Ro9+tSA3fBcsGBudGHnaELCMQWLL8EHZX8p/d4ZOH6TtZhmH7hYpswVtbYi/uhLrxnS0ryaSGCrqEoHkwhNxCQJywNlFvDnDRiIlpDzFAeJhJxniOnlkFCgVAg2PIiPOjabw77SSwlVtLNmKcJOUWA6RaHCWAS6aQnugzVJBWo3Lm+UcgNPKKvl4rMq0gU5UM2pNsgFrwxU/HQpUCUtRWZKUpUsjVg229oorcvMI1HktTLFqJ6UkOB6RxMiUvZvAwIlYwmokypqPZmJzCzW036gxKp5945b+p/cctdBXH9uo1xajppctU2blCU2dQclywSDzJ5RWVeuSonOhSeVjoeukGuOsQNSkolrlLly37valK86fvACWoHQgBxu+ohZ4exvOgAqD6MdXHMGOuuJSvJIXjrXjJFGtMtJCC6TcP72jjM4mlKmJkollSyRd2CRzfWJ1dhgXmWkq7QIUlIKmSH5DZ7XhW4WwpcuoUqckpVc97Zn9bwJU0mylOk0g5iWLTJczKoZkKukhN09CAbjrBGjCUoC1EKCmY666MBERdWmcohIBY5Qpnci5ZtABvAXFEz5QKReWS4CXJSu4cBnY3cc4HjvXoFV4d+xtlZVBS0lwVNb+UAfEGFnHpBSFhIJcaMTryiJheJLlpyrE0Izuoy0khiNDa3j8YO4hLE+nUulnKJAfKFMWHvfWKRvGyN/uIQaeSpCWWlSS5spJT8Y0ql/ZK9BHGXPUQcxJLnUk/GOg/hKLW+cd5zm/C1QsVMtCVFImrShTbhSgNOY1EWTXSjTrKZq0lklYLi6fxEajlFZcLE/W5DaiYg+hf5Q/cST5TqWuWZqzrcBgdnOnK0Ypx7m/AIn44O0SRNCUlTBKANButR58hDAvEUIlmYolgHNnhKoqc1Cuzk0QJ6FTgcysmw8Ya5f0YT5iEibUJlhNwkAzGPUnKDCVyTPtlJ8n6RtIlz6z+GewlkMFqBKjf7ifmbeMA8f8Ao8qpYKwrt5ZLlTd5B5qTct1HR2ixqTAFSUulZWoNsEv77W6w2YEJZTYX0OYX8G2hlyRX4sjavfuPniThGVeTNdSHJO3P3R2Cc6hLk5lt7Smsn9T0j6FqeGaQ5lfVZClMdZSCT0uIQpdDS1MorpZMylUxIzyZnYn/AEAsDzS/gYJkxdwqjloT3AQ5ubOTuS3w2iRVViEg5lARzxAzKYATZYQghxMQrOi/OwUnzEBcdV9mFJZtXcEHzjFvJZ0E6WoSvuguG1gYqgWqrkIcspYSrkUnvXHRjHvC61zQ8uQtR0cEJQ46qt5Q0YBgdSKozZ6EJQEnIy0qIUWTduma8JXJK6bEadLUMhRGikRJKY1KYyekiPkEZHdKYyDoAB/j9EE5QqShvwqk+rt7mEZN40pkJ7lRLJ6qJbySkxUc0F9Cb8tfGDOGVqTJmyp81cqWrL2aEpUpKVlYUpfZuARlBGr3DbwK41SxjTbT1BCnM2rmkpmdoX7y1A5JY2ypOqvKDE3BSwzLKiBrkTm/1EFohcCYhLlU00kjPnfK7FsobXq/pDRRz11EntUploT2glEqWGCi2rAsO8PWOWvLyyV0jpXi52mR+G6QSETDe5BLkqNv37oX8RkAomKKgXKi7h7gABjezQ5TcNMoTZapgUuzhIIASQ4UCfadiOhSYUKqeZExM1OVSkKChmS6Tl2IJuHicpq3vspTXgsLI4WoJkvDaZMwELEvQ6hKpilJBG3dUk9I1xHEmQpKSyswQSDcAs58WUPNQipsN+kCqRVCZNnLXLKiFpUSpOVagVEJBbMNQ3hvD1xNj0uQhM1C0lFRMSUTE37uRLqvoXlM4FnB5wl/S/vKic8n2NBSRSoYAJFtICYj9H6FKM2mUZUwlykk9mv0um+4cdIn4biQUBd+ru/nBuTOBZo9E50INNUTpSzLmDKtOqVF3B0UDuk83iVPAmoUl8pILPdnho4hwQVMuxyzUuZa90q5Hmk2ceeoivE1JzGXNBQtJZYfRQ26jfr1jnvix6jonk1YyfhlAuXLCHCAAAuYO8VE3youyQNyd9oE4tMQFZZa5ipjWUpe+vg9vfHSuq+xRmluTobkJD8+cD8PXJUlcyctWZKgMqQLlQJGUA+ztpAUv8gXXWEXAzMTmUFKSq7W+8S3ea+gMGziaQtJWoSZ2qZqbpW2ym15XuOsZTSUpWVIcp2I57/sxzx2tQhDukrF06E3IDMdmc+UJ57WYTnpA7HqMJXnSGCycwBfKuxIB/CXBHj0iJT0+eUsaaXOge1/WD2CyE1ksgqZmJLZmUk2seaVKHgBEwcFgIUgTj3v5B+sdk7mMnXsXMKximpvZQtc3eYQkdGQM3dHX2vDSGjhujmV3eKCiQ95irORsgAuo+4c4VMe4UXTgTAe0S/eOUjKf5g5cF9fXaLQwDiXt5CVAAFmYMAPACw5NsQekJzVUz0U4sbxhqjoJclGSWAkbmzk84kWF/iYGyJqlG5t5wKxbF3nplj2U3IG52eODwqmdjpShhnVWUGI1FjCnJTZQ2fultL7RDM9wOt4h0imWQ8PK8e0JT0Z5fHcpCM05WVdwJQ7yyX/AAi40IblHieKTlBUjsQr2JdjMPUgez4EvzaK+4lkVEpa6inWxUkZxlBukNmB2LQpTeLpgSXUJk1X3syiAPBh6O3SO6X5LTjteLwbuMOKnV2QQZhU7gXADs5bXe27awhIBUsyUZmWRmD2F9xz9IhKxCYpwCrve0zurxbbppDpwLwstu1mDIg6A+0rqAdB1jXShaaVrxDrw/SIkygBsLqUb/0HQNEmXiee6bDY8xzgPjNUSUyUWSTduXWPcQrBIlgBsyiAP19I4HGvX8narzpBz/EEgEqOkSyqEibiJLbQ40VQJktKx94P57j1jr4k5WHLytN6dXjI3EeRckJE3GJoZQ7NrjQF26t1AbpHoxxeYAhN+lgDd9Dfb+0DlpIGpKQ5Z9CBr1090YkOkLL2fQC4drn/AFekKMS5mMunvyUFrd5Lvdn8NfhHpxVKEqliSlMuaO8kApC0i/fSNQ9rwNqmJcAhOzaZn2uwOv7eOVTMcWsjV+YGwBFmaCAZKDiQzFkKQoryDLmUVd1OibksGv8ArALEgpazmtraNuGm+sa3Ze51sNCOXKOOOdpKSFqzFSiXSG7qXttr0jmqcs6JewB6zCRdt9P34wJmV82YAha1KAIsou2VOQM+jJAA6CGqWvOkKbXy9YVq8ZKhYA3+LGLQ/glS+Q3wrikxEwS9U6B9jdgD1bSLHwzEwq2h5GxHiIrrDcPKZYVfM+bq40+EWZheFJnSkTQMqlJCgRq5D6+MMnoGsD9LNS19eUL/ABtwUmqHaSgZdSkMDbLMA+4tr+Cms97ac5k5dMftSSh3zBxbYK5fCDUnHJaJalqOSWkAlWmvVuu3OGAU/LqJkuYqRPlnNopKuR82Ia4I8ojSaiXS1CmlrUkpYAkAgu7glJCv6wz8d8TU0/7h7aX/AA1AlwDchdja75X323U6vEe1llKQVKcHKxLM5JcDlE9arr0M9zsh12MFUwqllcvX71//AAAHujijKsvMWsk3Oh9HJJjkkA2Sm/5uXK0TaWnSNWJBAymx9dGsNYphIP4FWSZDhK1nMxPcGuwt+bwvB2XxDJIHeUHHIP5sbecJiZQ1YDVg/jd9CHItfSJcpBOUX5cj5c9fHnBCGqrFZKwR2s1NibEjdm0ff3wGocVl0kzNKWpSS+ZCt7+42McJ6Re4HTy0MCKqW9xbpy6Rmt9mTztFx4bxDJmSc8pYUwcjRSeik6j4QtU1SZk5SuZhS4Vsua9mlH/fLht4Zk5lk7C5jlcKNOjzd4NM5TBPgPKB8ya00X1+X9I3qKjMo7f0gfiwJllSXdBBt6RNIdgf6QeICgCSgtmS6+bHQdNDCPhlAZ0wIHj5CGrFaZFQrvD7QgZVAi3IKG6ff1hTpqpclZKSyrpPwIjq41k4jm5HtaxzwdUmmUpORCilIJUr7pJ0vbQP5Qx0GPpmEjMc3gyT4RXmB0k6epQQRcgqJ9x+MN/+HppkZ5h7SZogMGfoBq3WJXK3srFPOidSqzz1K5WgbxVXPOlo5OfW0FMKlZEd72jc+MKfEc96pJfb5mBK+4zeSGMzsBrpbcmHjAKBUmQlCz3tT0J+75fF4rU8RGnmIUgJUoXIUHDEN5Hd9mizsIxJFRLExBdwCQ90nkYvM4Rb0nAx7GwRGQ2AKgqeLwVOZZsG9tx022iOnipDMUrBvoQ12cM+lt4B1I7xiMYOC6MieJ5YIJSpwCNE77v5xsOJJBDd8Xu4fTwPyhXUI0aNgdGOVjUoLBClJALg5X+dhDPhWJyaoli6h90hrcx0itRErDa5UmamYnVJ9Ruk9CLQlxqGi/FlnVy5MmWVLZh7zyEIWHyFT55W2pfw5CNeIMbNTMCi4QBZPLn59Y7YfxH2AaXKTbdRJv5CJzDlf2Vq03/Q41NFlRptFicJS3o5Df8AbSPBgx98UZM4zqFEuUkHbKPcdYu36NJql4dKWphmKyANgFqHxBPnDTLXsWqT9HXGpAKFAgEERSuMYzNQF0xJVKSsFIOwBsk8wOXQRd+OzAEmKfpeEp9ZUKVlMuVmLrXZ22S4u7a/GKk2xfwaoCZhUtCZgYk5nISAzqb7zcvhDOnDkTUGdLl9kEuQodw6a8r8riFqoqEfWFvKEkB05AVKykFi5VqbF9B0EMGG4jNrJiKaUpKXuMxAAAuVlyMx5JGsRuW30dnFUqG6f+Aqbw+pSswCllTlWVBOVTkgKYNcfHaJcqhIQykEAXJKVMNGTo7fu0WZRYFOp5QlpQggak53UrdSiNz+g0DQs8Tca9hmklEta/vMonKRoC41c6PFjjfsW3Gd9NgU2A20CXdr26GMVLZQUFCwvY2to3R/fyiFP4xnnRSUgW7qUt7wTGsnjmcnUS1jqln8crRgM9bPoU6mwIJ53Ae3hzjyrwiYlJmKSQh+6plBB5AEhvIdY5I4tWknJLlywqxypct/mMGqPiSUuWuXUT1rlzElJlmXlCVWIWkpcOCIINBuB04zzMpCnRYJZSvbTsn8vwh7w+R9XkZW76rkbjkPfFacNYt9VqUzNQApJb+ZJALbh2LdIYP8cqJqnRMEwnbIr0taIcstsvxtJDH2gFyfQPGT61ISVEgJSHP9t4Fy0YidZMvzIHziNV4dWKHflICTqQrXoweJpf2U1nempJS/tZbEHY/dZ7X8esImKN20xtM6viYKJVUUoWyVpSdCQ4Z7X0fSBNGxX3lNu5BN/KLys7Oe3vQ0cM06adXaiYFZkMANQXBOYdGgqcYlGY63JFhuAOnWAknB5cwApWpvvLShQQObk2iSrhNLDJPZ7pCiLixBYs9iIm/FvtlFqXQZmY3K2KjysBCZjNTmqFK2s3gB+sdq+hnSHJZQ3MCZ1TmLtyfytFIlIS6bNgolTnUwz8MY2qmWCOYCg/tJ3F9xtC3IT3oK04tdvRjba0UIl1yp+ZIUm6VAEHmDGQn8O8UpkSBLWokpJazhuQfQa2jIAStqlFzERSIOV1B3jAqfTkQdNhFUmNSmN1gxzCYITGj0GPCI8MYBtG6BtGktnDuz3bVunWGyj40TLQJaZWVADBmfxLAOTuYStXpFIUv8nguIpydBDnh30h11PKQkdn2UtKUpTlDZRZ7XNwXL6wBnY4lRcJTvsHvyOoMQ63FTMDHUeni3OFXk/aLNRPpln4dxwiqQe0yoWkOoBVmG97t4P1POuajHKgTVCVNmlGZWS59ly1tNIDJW0G+H1/bySSycyXimHO3oFuS+u/8AeGvD5ciXMlpV2suajvlWVC2mAgMN9ibmzC0Tsd4flIcpdIWsAJt3QblubAGB8qZO1QUtdTKSDuSx83idVgUFMc4ynSgUy6ha1q1OUJKUt0JYnltCJNW5c6x0mTipRUrUkk7RwXFEgHNZjVo9aPRBFZ40evGxjBLJOkYxzEOv0dFYWs5MyCwS5Z5g2HPukk2sACWELNNhqlbQ24PJmSZBQMwQsl2JYiwIyiwdrnU22F48++DwtwT5Whkn8VTM5SiXJIBISozmztuEs4c2vrqI0VxBnlFa5ZdD9omUrMpAH3spbMg/iSTAT6uwslZ/yt5COQrRTzEzVKSjs/uBQUtYNihhp58o41xtrpdnockzK10D+I+JJUyWUys3e1cNYt77QpgRLxGclc1akJyJUokJ5A7RGUmO+JxHl3WsfJBTMRLJlAhKEhOYkoDDUIYPzudSdY4YzUKUtCgMxlAZVH8RupWU2Z7MRoBpsrUOOT5NkTCByN0nxBif/wCqir+JKQrql0H3W90c/wCn8a1HWvqJpZSOuO1aRKAQSEr1QS/ZqBulL3yHYbNC4II4jWomDuFQuO6piPJQbnygcBHREtLGcnI066J1ObfGCklQ333f3NzgXQDXS3xYj+sEEoNuUUwQJoqlXYsH0/umMiMhBa3xHzMZAwGhGqlhz+v75wLqZAMT5s3WIs1WhN28oQqBp8qIqkwTqlRAXDoU4ER48blMaEQwGeEx7mjwiPIwDcLj0KjnGwEYxjwZ4cU82WD+NPxgMlMWX9HuA9lLFU3eVmCXDsl2BHixvACcuNQXb8KFq96UfAmFvHMTCpMsIUkZkgrCTcnKHfxL2hw4ux9CVTCtKsypSUMhgCorUSVEgkBgPGKvUqE8U+2E9Mx9Y8UXjUGPQYcBgMYkRgjvJSIxsN6eQ8G6DDIjUaR4wfpkwrGw6SKMARvOBToSOV213juh7RpiK2Qottbl538PWF9gXQi4rWKUsjMphZiT84gkmCNTRfvrrHJNL++e8OkjNnFCY9mJiUmmb9W18I4zUtBAyJGsdFKjnBAYDG6E3jJSXMEKWjfbzgGMpUFiR0aCMhNv3/eNZMgpAZnU/XT4RMkJt4co2mPRTn9v8oyJEtVv7RkDRSNO/WIdTHsZCIsQJm8RlRkZFAM5xrHkZBFZ5/SPVxkZGAeCMjIyMY3EXvgQ/wDaSR/8cv8A2iPIyAworn6Qv4x8E/BUJ6BePIyAgs1jDGRkMY6I1EdpWsZGRjBOg9qD9N7Kf3uIyMhKCicjT98o5YiO54f/AJMZGQqAxfqh31eJjTn5xkZDIDNZmivyiAVWbxkZDIByMepjIyCYl0Y70MOFJBCn5H/aYyMhWY0nHvq8YlSh+/KMjIDMbJjIyMgCn//Z"/>
          <p:cNvSpPr/>
          <p:nvPr/>
        </p:nvSpPr>
        <p:spPr>
          <a:xfrm>
            <a:off x="307979" y="7936"/>
            <a:ext cx="304796" cy="30479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lt-LT" sz="1800" b="0" i="0" u="none" strike="noStrike" kern="1200" cap="none" spc="0" baseline="0">
              <a:solidFill>
                <a:srgbClr val="000000"/>
              </a:solidFill>
              <a:uFillTx/>
              <a:latin typeface="Verdana"/>
            </a:endParaRPr>
          </a:p>
        </p:txBody>
      </p:sp>
      <p:pic>
        <p:nvPicPr>
          <p:cNvPr id="5" name="Picture 10" descr="http://penguinart.com/journal_files/HAMILTON_3friends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004044" y="3789035"/>
            <a:ext cx="3283838" cy="25922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pekta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128</TotalTime>
  <Words>17</Words>
  <Application>Microsoft Office PowerPoint</Application>
  <PresentationFormat>Demonstracija ekrane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13</vt:i4>
      </vt:variant>
    </vt:vector>
  </HeadingPairs>
  <TitlesOfParts>
    <vt:vector size="14" baseType="lpstr">
      <vt:lpstr>Aspektas</vt:lpstr>
      <vt:lpstr>PowerPoint pristatymas</vt:lpstr>
      <vt:lpstr>     AŠ ESU SVARBUS...                                        IR KITI YRA SVARBŪS.  </vt:lpstr>
      <vt:lpstr> AŠ GALIU LAISVAI REIKŠTI SAVO JAUSMUS IR SAKYTI KĄ GALVOJU,                                                      BET TURIU LAIKYTIS KLASĖS  TAISYKLIŲ.  </vt:lpstr>
      <vt:lpstr> AŠ TURIU TEISĘ JAUSTIS SAUGUS: NIEKAS NEGALI MANĘS STUMDYTI AR MUŠTI...                         IR AŠ NESKAUDINU KITŲ.  </vt:lpstr>
      <vt:lpstr> NIEKAM NEVALIA IŠ MANĘS ŠAIPYTIS...                          IR AŠ PRIVALAU GERBTI KITUS.  </vt:lpstr>
      <vt:lpstr> AŠ TURIU TEISĘ TYRINĖTI IR PAŽINTI MANE SUPANTĮ PASAULĮ,                                                                   BET PRIVALAU JĮ SAUGOTI IR TAUSOTI.   </vt:lpstr>
      <vt:lpstr> AŠ TURIU TEISĘ ŽAISTI...                                                     IR PAREIGĄ PRIIMTI Į ŽAIDIMĄ KITUS.  </vt:lpstr>
      <vt:lpstr>AŠ TURIU TEISĘ KLYSTI...                                                              IR PAREIGĄ PASITAISYTI.  </vt:lpstr>
      <vt:lpstr> AŠ TURIU TEISĘ BŪTI MYLIMAS IR PRIŽIŪRIMAS...                        IR TURIU     IŠMOKTI  DRAUGAUTI IR MYLĖTI KITUS.  </vt:lpstr>
      <vt:lpstr> AŠ TURIU TEISĘ SVEIKAI IR SOČIAI  MAITINTIS...                BET NEGALIU MĖTYTI MAISTO.  </vt:lpstr>
      <vt:lpstr>      AŠ TURIU TEISĘ UGDYTIS  JAUKIOJE KLASĖJE...                                                                                 IR PAREIGĄ PADĖTI JĄ SUTVARKYTI. </vt:lpstr>
      <vt:lpstr>    KAI MAN NEGERA, MOKYTOJA VISADA MANIMI PASIRŪPINA,            O AŠ TURIU PASIRŪPINTI KITAIS,  JEI  REIKIA MANO PAGALBOS. </vt:lpstr>
      <vt:lpstr>Auksinė taisyklė:   elgiuosi taip, kaip norėčiau, kad su manimi elgtųsi.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Jurate</dc:creator>
  <cp:lastModifiedBy>Sukurta viešoje prieigoje</cp:lastModifiedBy>
  <cp:revision>6</cp:revision>
  <dcterms:created xsi:type="dcterms:W3CDTF">2013-04-10T07:47:53Z</dcterms:created>
  <dcterms:modified xsi:type="dcterms:W3CDTF">2013-04-20T05:22:22Z</dcterms:modified>
</cp:coreProperties>
</file>